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266" r:id="rId2"/>
    <p:sldId id="267" r:id="rId3"/>
    <p:sldId id="268" r:id="rId4"/>
    <p:sldId id="258" r:id="rId5"/>
    <p:sldId id="264" r:id="rId6"/>
    <p:sldId id="260" r:id="rId7"/>
    <p:sldId id="259" r:id="rId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000"/>
    <a:srgbClr val="D00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8"/>
    <p:restoredTop sz="78287"/>
  </p:normalViewPr>
  <p:slideViewPr>
    <p:cSldViewPr>
      <p:cViewPr varScale="1">
        <p:scale>
          <a:sx n="52" d="100"/>
          <a:sy n="52" d="100"/>
        </p:scale>
        <p:origin x="114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D89EB-0EB5-354F-B2BC-A2BCA98C21A5}"/>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0D3F37-6F01-8643-96F8-ED100D139DB1}"/>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C357B977-98E6-B54F-A7B8-22581A0837C3}" type="datetimeFigureOut">
              <a:rPr lang="en-US" smtClean="0"/>
              <a:t>7/24/2021</a:t>
            </a:fld>
            <a:endParaRPr lang="en-US"/>
          </a:p>
        </p:txBody>
      </p:sp>
      <p:sp>
        <p:nvSpPr>
          <p:cNvPr id="4" name="Footer Placeholder 3">
            <a:extLst>
              <a:ext uri="{FF2B5EF4-FFF2-40B4-BE49-F238E27FC236}">
                <a16:creationId xmlns:a16="http://schemas.microsoft.com/office/drawing/2014/main" id="{C4ACB3E5-5126-E742-BE13-90B5377AE680}"/>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AF2822-7EFA-9F4B-BFCE-7D283FE97965}"/>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ADFB7592-3392-9448-89EA-352B7D441369}" type="slidenum">
              <a:rPr lang="en-US" smtClean="0"/>
              <a:t>‹#›</a:t>
            </a:fld>
            <a:endParaRPr lang="en-US"/>
          </a:p>
        </p:txBody>
      </p:sp>
    </p:spTree>
    <p:extLst>
      <p:ext uri="{BB962C8B-B14F-4D97-AF65-F5344CB8AC3E}">
        <p14:creationId xmlns:p14="http://schemas.microsoft.com/office/powerpoint/2010/main" val="1124670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8D05014-BC15-6F4F-B62D-B2930009F927}" type="datetimeFigureOut">
              <a:rPr lang="en-US" smtClean="0"/>
              <a:t>7/24/2021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B59AD2B-D93D-9640-9E54-DF125CF23ED3}" type="slidenum">
              <a:rPr lang="en-US" smtClean="0"/>
              <a:t>‹#›</a:t>
            </a:fld>
            <a:endParaRPr lang="en-US"/>
          </a:p>
        </p:txBody>
      </p:sp>
    </p:spTree>
    <p:extLst>
      <p:ext uri="{BB962C8B-B14F-4D97-AF65-F5344CB8AC3E}">
        <p14:creationId xmlns:p14="http://schemas.microsoft.com/office/powerpoint/2010/main" val="26430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 ‘m Jennifer </a:t>
            </a:r>
            <a:r>
              <a:rPr lang="en-US" dirty="0" err="1"/>
              <a:t>ruyle</a:t>
            </a:r>
            <a:r>
              <a:rPr lang="en-US" dirty="0"/>
              <a:t> coming to you from </a:t>
            </a:r>
            <a:r>
              <a:rPr lang="en-US" dirty="0" err="1"/>
              <a:t>morrill</a:t>
            </a:r>
            <a:r>
              <a:rPr lang="en-US" dirty="0"/>
              <a:t> hall to talk to you about our shoebox science kits. </a:t>
            </a:r>
          </a:p>
        </p:txBody>
      </p:sp>
      <p:sp>
        <p:nvSpPr>
          <p:cNvPr id="4" name="Slide Number Placeholder 3"/>
          <p:cNvSpPr>
            <a:spLocks noGrp="1"/>
          </p:cNvSpPr>
          <p:nvPr>
            <p:ph type="sldNum" sz="quarter" idx="5"/>
          </p:nvPr>
        </p:nvSpPr>
        <p:spPr/>
        <p:txBody>
          <a:bodyPr/>
          <a:lstStyle/>
          <a:p>
            <a:fld id="{7B59AD2B-D93D-9640-9E54-DF125CF23ED3}" type="slidenum">
              <a:rPr lang="en-US" smtClean="0"/>
              <a:t>1</a:t>
            </a:fld>
            <a:endParaRPr lang="en-US"/>
          </a:p>
        </p:txBody>
      </p:sp>
    </p:spTree>
    <p:extLst>
      <p:ext uri="{BB962C8B-B14F-4D97-AF65-F5344CB8AC3E}">
        <p14:creationId xmlns:p14="http://schemas.microsoft.com/office/powerpoint/2010/main" val="227682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Morrill hall is the state’s natural history museum. Our physical location is on the UNL campus in downtown Lincoln, right down the street from memorial stadium. Our museum features four floors of awesome natural history exhibits. </a:t>
            </a:r>
          </a:p>
        </p:txBody>
      </p:sp>
      <p:sp>
        <p:nvSpPr>
          <p:cNvPr id="4" name="Slide Number Placeholder 3"/>
          <p:cNvSpPr>
            <a:spLocks noGrp="1"/>
          </p:cNvSpPr>
          <p:nvPr>
            <p:ph type="sldNum" sz="quarter" idx="5"/>
          </p:nvPr>
        </p:nvSpPr>
        <p:spPr/>
        <p:txBody>
          <a:bodyPr/>
          <a:lstStyle/>
          <a:p>
            <a:fld id="{7B59AD2B-D93D-9640-9E54-DF125CF23ED3}" type="slidenum">
              <a:rPr lang="en-US" smtClean="0"/>
              <a:t>2</a:t>
            </a:fld>
            <a:endParaRPr lang="en-US"/>
          </a:p>
        </p:txBody>
      </p:sp>
    </p:spTree>
    <p:extLst>
      <p:ext uri="{BB962C8B-B14F-4D97-AF65-F5344CB8AC3E}">
        <p14:creationId xmlns:p14="http://schemas.microsoft.com/office/powerpoint/2010/main" val="21312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museum features four floors of awesome natural history exhibits. Behind the scenes, we have teams of researchers working in our collections that study the natural world, including the plants, animals, rocks and fossils that can be found in our state. Our shoebox science kits are designed to bring the Museum to your students, wherever you are, through a small collection of specimens and objects</a:t>
            </a:r>
          </a:p>
        </p:txBody>
      </p:sp>
      <p:sp>
        <p:nvSpPr>
          <p:cNvPr id="4" name="Slide Number Placeholder 3"/>
          <p:cNvSpPr>
            <a:spLocks noGrp="1"/>
          </p:cNvSpPr>
          <p:nvPr>
            <p:ph type="sldNum" sz="quarter" idx="5"/>
          </p:nvPr>
        </p:nvSpPr>
        <p:spPr/>
        <p:txBody>
          <a:bodyPr/>
          <a:lstStyle/>
          <a:p>
            <a:fld id="{7B59AD2B-D93D-9640-9E54-DF125CF23ED3}" type="slidenum">
              <a:rPr lang="en-US" smtClean="0"/>
              <a:t>3</a:t>
            </a:fld>
            <a:endParaRPr lang="en-US"/>
          </a:p>
        </p:txBody>
      </p:sp>
    </p:spTree>
    <p:extLst>
      <p:ext uri="{BB962C8B-B14F-4D97-AF65-F5344CB8AC3E}">
        <p14:creationId xmlns:p14="http://schemas.microsoft.com/office/powerpoint/2010/main" val="90668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specimens, each kit includes a one-page, user friendly guide for the educator that encourages </a:t>
            </a:r>
            <a:r>
              <a:rPr lang="en-US" sz="1200" spc="-40" dirty="0">
                <a:solidFill>
                  <a:srgbClr val="231F20"/>
                </a:solidFill>
                <a:latin typeface="Arial"/>
                <a:cs typeface="Arial"/>
              </a:rPr>
              <a:t>student-centered exploration in science, while providing supports for educators in how to facilitate science lessons.</a:t>
            </a:r>
            <a:endParaRPr lang="en-US" dirty="0"/>
          </a:p>
        </p:txBody>
      </p:sp>
      <p:sp>
        <p:nvSpPr>
          <p:cNvPr id="4" name="Slide Number Placeholder 3"/>
          <p:cNvSpPr>
            <a:spLocks noGrp="1"/>
          </p:cNvSpPr>
          <p:nvPr>
            <p:ph type="sldNum" sz="quarter" idx="5"/>
          </p:nvPr>
        </p:nvSpPr>
        <p:spPr/>
        <p:txBody>
          <a:bodyPr/>
          <a:lstStyle/>
          <a:p>
            <a:fld id="{7B59AD2B-D93D-9640-9E54-DF125CF23ED3}" type="slidenum">
              <a:rPr lang="en-US" smtClean="0"/>
              <a:t>4</a:t>
            </a:fld>
            <a:endParaRPr lang="en-US"/>
          </a:p>
        </p:txBody>
      </p:sp>
    </p:spTree>
    <p:extLst>
      <p:ext uri="{BB962C8B-B14F-4D97-AF65-F5344CB8AC3E}">
        <p14:creationId xmlns:p14="http://schemas.microsoft.com/office/powerpoint/2010/main" val="403483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a:latin typeface="Myriad Pro"/>
                <a:cs typeface="Myriad Pro"/>
              </a:rPr>
              <a:t>Lessons are ideal for students in grades K-5, but could also be used with 6</a:t>
            </a:r>
            <a:r>
              <a:rPr lang="en-US" sz="1200" spc="-25" baseline="30000" dirty="0">
                <a:latin typeface="Myriad Pro"/>
                <a:cs typeface="Myriad Pro"/>
              </a:rPr>
              <a:t>th</a:t>
            </a:r>
            <a:r>
              <a:rPr lang="en-US" sz="1200" spc="-25" dirty="0">
                <a:latin typeface="Myriad Pro"/>
                <a:cs typeface="Myriad Pro"/>
              </a:rPr>
              <a:t>-8</a:t>
            </a:r>
            <a:r>
              <a:rPr lang="en-US" sz="1200" spc="-25" baseline="30000" dirty="0">
                <a:latin typeface="Myriad Pro"/>
                <a:cs typeface="Myriad Pro"/>
              </a:rPr>
              <a:t>th</a:t>
            </a:r>
            <a:r>
              <a:rPr lang="en-US" sz="1200" spc="-25" dirty="0">
                <a:latin typeface="Myriad Pro"/>
                <a:cs typeface="Myriad Pro"/>
              </a:rPr>
              <a:t> grade. Lessons are hands-on and ideal for an in-person program in which students can engage with the objects, be curious, ask questions, and look closely.</a:t>
            </a:r>
            <a:endParaRPr lang="en-US" sz="1200" dirty="0">
              <a:latin typeface="Myriad Pro"/>
              <a:cs typeface="Myriad Pro"/>
            </a:endParaRPr>
          </a:p>
          <a:p>
            <a:endParaRPr lang="en-US" dirty="0"/>
          </a:p>
        </p:txBody>
      </p:sp>
      <p:sp>
        <p:nvSpPr>
          <p:cNvPr id="4" name="Slide Number Placeholder 3"/>
          <p:cNvSpPr>
            <a:spLocks noGrp="1"/>
          </p:cNvSpPr>
          <p:nvPr>
            <p:ph type="sldNum" sz="quarter" idx="5"/>
          </p:nvPr>
        </p:nvSpPr>
        <p:spPr/>
        <p:txBody>
          <a:bodyPr/>
          <a:lstStyle/>
          <a:p>
            <a:fld id="{7B59AD2B-D93D-9640-9E54-DF125CF23ED3}" type="slidenum">
              <a:rPr lang="en-US" smtClean="0"/>
              <a:t>5</a:t>
            </a:fld>
            <a:endParaRPr lang="en-US"/>
          </a:p>
        </p:txBody>
      </p:sp>
    </p:spTree>
    <p:extLst>
      <p:ext uri="{BB962C8B-B14F-4D97-AF65-F5344CB8AC3E}">
        <p14:creationId xmlns:p14="http://schemas.microsoft.com/office/powerpoint/2010/main" val="397146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lesson for each kit follows a modified the 5E instructional model. A brief introduction to the kit is given, followed by step-by-step directions in how to facilitate the activity. Each step provides suggested leader actions and student actions for additional support. In this way, the lessons are user-friendly for leaders with a variety of experience in teaching.</a:t>
            </a:r>
          </a:p>
          <a:p>
            <a:endParaRPr lang="en-US" dirty="0"/>
          </a:p>
        </p:txBody>
      </p:sp>
      <p:sp>
        <p:nvSpPr>
          <p:cNvPr id="4" name="Slide Number Placeholder 3"/>
          <p:cNvSpPr>
            <a:spLocks noGrp="1"/>
          </p:cNvSpPr>
          <p:nvPr>
            <p:ph type="sldNum" sz="quarter" idx="5"/>
          </p:nvPr>
        </p:nvSpPr>
        <p:spPr/>
        <p:txBody>
          <a:bodyPr/>
          <a:lstStyle/>
          <a:p>
            <a:fld id="{7B59AD2B-D93D-9640-9E54-DF125CF23ED3}" type="slidenum">
              <a:rPr lang="en-US" smtClean="0"/>
              <a:t>6</a:t>
            </a:fld>
            <a:endParaRPr lang="en-US"/>
          </a:p>
        </p:txBody>
      </p:sp>
    </p:spTree>
    <p:extLst>
      <p:ext uri="{BB962C8B-B14F-4D97-AF65-F5344CB8AC3E}">
        <p14:creationId xmlns:p14="http://schemas.microsoft.com/office/powerpoint/2010/main" val="331060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12 topics available ranging from animals to fossils to rocks and minerals. Stop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I’ve got a kit right here with me, and I want to show you what’s inside. This is our Animal Skulls kit. When you open the lid, you’ll find the teacher packet which includes the lesson document, a few supplemental materials, and instructions on how to mail the kit 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Thanks for joining me today. We’re so excited for you to use our kits. </a:t>
            </a:r>
            <a:r>
              <a:rPr lang="en-US" sz="1200" kern="1200">
                <a:solidFill>
                  <a:schemeClr val="tx1"/>
                </a:solidFill>
                <a:effectLst/>
                <a:latin typeface="+mn-lt"/>
                <a:ea typeface="+mn-ea"/>
                <a:cs typeface="+mn-cs"/>
              </a:rPr>
              <a:t>Bye!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59AD2B-D93D-9640-9E54-DF125CF23ED3}" type="slidenum">
              <a:rPr lang="en-US" smtClean="0"/>
              <a:t>7</a:t>
            </a:fld>
            <a:endParaRPr lang="en-US"/>
          </a:p>
        </p:txBody>
      </p:sp>
    </p:spTree>
    <p:extLst>
      <p:ext uri="{BB962C8B-B14F-4D97-AF65-F5344CB8AC3E}">
        <p14:creationId xmlns:p14="http://schemas.microsoft.com/office/powerpoint/2010/main" val="50654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200" b="1" i="0">
                <a:solidFill>
                  <a:srgbClr val="231F20"/>
                </a:solidFill>
                <a:latin typeface="Myriad Pro Black"/>
                <a:cs typeface="Myriad Pro Black"/>
              </a:defRPr>
            </a:lvl1pPr>
          </a:lstStyle>
          <a:p>
            <a:endParaRPr/>
          </a:p>
        </p:txBody>
      </p:sp>
      <p:sp>
        <p:nvSpPr>
          <p:cNvPr id="3" name="Holder 3"/>
          <p:cNvSpPr>
            <a:spLocks noGrp="1"/>
          </p:cNvSpPr>
          <p:nvPr>
            <p:ph type="body" idx="1"/>
          </p:nvPr>
        </p:nvSpPr>
        <p:spPr/>
        <p:txBody>
          <a:bodyPr lIns="0" tIns="0" rIns="0" bIns="0"/>
          <a:lstStyle>
            <a:lvl1pPr>
              <a:defRPr sz="12500" b="0" i="0">
                <a:solidFill>
                  <a:srgbClr val="231F20"/>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200" b="1" i="0">
                <a:solidFill>
                  <a:srgbClr val="231F20"/>
                </a:solidFill>
                <a:latin typeface="Myriad Pro Black"/>
                <a:cs typeface="Myriad Pro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200" b="1" i="0">
                <a:solidFill>
                  <a:srgbClr val="231F20"/>
                </a:solidFill>
                <a:latin typeface="Myriad Pro Black"/>
                <a:cs typeface="Myriad Pro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936077" y="5802642"/>
            <a:ext cx="1155065" cy="583565"/>
          </a:xfrm>
          <a:custGeom>
            <a:avLst/>
            <a:gdLst/>
            <a:ahLst/>
            <a:cxnLst/>
            <a:rect l="l" t="t" r="r" b="b"/>
            <a:pathLst>
              <a:path w="1155065" h="583564">
                <a:moveTo>
                  <a:pt x="792099" y="0"/>
                </a:moveTo>
                <a:lnTo>
                  <a:pt x="594423" y="0"/>
                </a:lnTo>
                <a:lnTo>
                  <a:pt x="527113" y="203708"/>
                </a:lnTo>
                <a:lnTo>
                  <a:pt x="459892" y="0"/>
                </a:lnTo>
                <a:lnTo>
                  <a:pt x="332206" y="0"/>
                </a:lnTo>
                <a:lnTo>
                  <a:pt x="264871" y="203708"/>
                </a:lnTo>
                <a:lnTo>
                  <a:pt x="197561" y="0"/>
                </a:lnTo>
                <a:lnTo>
                  <a:pt x="0" y="0"/>
                </a:lnTo>
                <a:lnTo>
                  <a:pt x="192405" y="583196"/>
                </a:lnTo>
                <a:lnTo>
                  <a:pt x="337477" y="583196"/>
                </a:lnTo>
                <a:lnTo>
                  <a:pt x="395998" y="406539"/>
                </a:lnTo>
                <a:lnTo>
                  <a:pt x="454634" y="583196"/>
                </a:lnTo>
                <a:lnTo>
                  <a:pt x="599719" y="583196"/>
                </a:lnTo>
                <a:lnTo>
                  <a:pt x="792099" y="0"/>
                </a:lnTo>
                <a:close/>
              </a:path>
              <a:path w="1155065" h="583564">
                <a:moveTo>
                  <a:pt x="1154861" y="430530"/>
                </a:moveTo>
                <a:lnTo>
                  <a:pt x="991400" y="430530"/>
                </a:lnTo>
                <a:lnTo>
                  <a:pt x="991400" y="363220"/>
                </a:lnTo>
                <a:lnTo>
                  <a:pt x="1146162" y="363220"/>
                </a:lnTo>
                <a:lnTo>
                  <a:pt x="1146162" y="217170"/>
                </a:lnTo>
                <a:lnTo>
                  <a:pt x="991400" y="217170"/>
                </a:lnTo>
                <a:lnTo>
                  <a:pt x="991400" y="153670"/>
                </a:lnTo>
                <a:lnTo>
                  <a:pt x="1148829" y="153670"/>
                </a:lnTo>
                <a:lnTo>
                  <a:pt x="1148829" y="0"/>
                </a:lnTo>
                <a:lnTo>
                  <a:pt x="805192" y="0"/>
                </a:lnTo>
                <a:lnTo>
                  <a:pt x="805192" y="153670"/>
                </a:lnTo>
                <a:lnTo>
                  <a:pt x="805192" y="217170"/>
                </a:lnTo>
                <a:lnTo>
                  <a:pt x="805192" y="363220"/>
                </a:lnTo>
                <a:lnTo>
                  <a:pt x="805192" y="430530"/>
                </a:lnTo>
                <a:lnTo>
                  <a:pt x="805192" y="582942"/>
                </a:lnTo>
                <a:lnTo>
                  <a:pt x="1154861" y="582942"/>
                </a:lnTo>
                <a:lnTo>
                  <a:pt x="1154861" y="430530"/>
                </a:lnTo>
                <a:close/>
              </a:path>
            </a:pathLst>
          </a:custGeom>
          <a:solidFill>
            <a:srgbClr val="CFCFCF"/>
          </a:solidFill>
        </p:spPr>
        <p:txBody>
          <a:bodyPr wrap="square" lIns="0" tIns="0" rIns="0" bIns="0" rtlCol="0"/>
          <a:lstStyle/>
          <a:p>
            <a:endParaRPr/>
          </a:p>
        </p:txBody>
      </p:sp>
      <p:sp>
        <p:nvSpPr>
          <p:cNvPr id="17" name="bg object 17"/>
          <p:cNvSpPr/>
          <p:nvPr/>
        </p:nvSpPr>
        <p:spPr>
          <a:xfrm>
            <a:off x="9143187" y="5788786"/>
            <a:ext cx="1521460" cy="612140"/>
          </a:xfrm>
          <a:custGeom>
            <a:avLst/>
            <a:gdLst/>
            <a:ahLst/>
            <a:cxnLst/>
            <a:rect l="l" t="t" r="r" b="b"/>
            <a:pathLst>
              <a:path w="1521459" h="612139">
                <a:moveTo>
                  <a:pt x="355079" y="444385"/>
                </a:moveTo>
                <a:lnTo>
                  <a:pt x="194271" y="444385"/>
                </a:lnTo>
                <a:lnTo>
                  <a:pt x="194271" y="13855"/>
                </a:lnTo>
                <a:lnTo>
                  <a:pt x="0" y="13855"/>
                </a:lnTo>
                <a:lnTo>
                  <a:pt x="0" y="444385"/>
                </a:lnTo>
                <a:lnTo>
                  <a:pt x="0" y="596798"/>
                </a:lnTo>
                <a:lnTo>
                  <a:pt x="355079" y="596798"/>
                </a:lnTo>
                <a:lnTo>
                  <a:pt x="355079" y="444385"/>
                </a:lnTo>
                <a:close/>
              </a:path>
              <a:path w="1521459" h="612139">
                <a:moveTo>
                  <a:pt x="900544" y="544715"/>
                </a:moveTo>
                <a:lnTo>
                  <a:pt x="808799" y="382778"/>
                </a:lnTo>
                <a:lnTo>
                  <a:pt x="778243" y="405663"/>
                </a:lnTo>
                <a:lnTo>
                  <a:pt x="741476" y="421284"/>
                </a:lnTo>
                <a:lnTo>
                  <a:pt x="691667" y="428332"/>
                </a:lnTo>
                <a:lnTo>
                  <a:pt x="640080" y="418642"/>
                </a:lnTo>
                <a:lnTo>
                  <a:pt x="598932" y="392455"/>
                </a:lnTo>
                <a:lnTo>
                  <a:pt x="571423" y="353504"/>
                </a:lnTo>
                <a:lnTo>
                  <a:pt x="561301" y="306006"/>
                </a:lnTo>
                <a:lnTo>
                  <a:pt x="570992" y="258267"/>
                </a:lnTo>
                <a:lnTo>
                  <a:pt x="597623" y="219316"/>
                </a:lnTo>
                <a:lnTo>
                  <a:pt x="637438" y="193167"/>
                </a:lnTo>
                <a:lnTo>
                  <a:pt x="687247" y="183476"/>
                </a:lnTo>
                <a:lnTo>
                  <a:pt x="734021" y="190055"/>
                </a:lnTo>
                <a:lnTo>
                  <a:pt x="769429" y="203708"/>
                </a:lnTo>
                <a:lnTo>
                  <a:pt x="800011" y="223735"/>
                </a:lnTo>
                <a:lnTo>
                  <a:pt x="891844" y="62026"/>
                </a:lnTo>
                <a:lnTo>
                  <a:pt x="851496" y="38595"/>
                </a:lnTo>
                <a:lnTo>
                  <a:pt x="805192" y="19913"/>
                </a:lnTo>
                <a:lnTo>
                  <a:pt x="748855" y="5397"/>
                </a:lnTo>
                <a:lnTo>
                  <a:pt x="704545" y="596"/>
                </a:lnTo>
                <a:lnTo>
                  <a:pt x="680339" y="0"/>
                </a:lnTo>
                <a:lnTo>
                  <a:pt x="649262" y="1333"/>
                </a:lnTo>
                <a:lnTo>
                  <a:pt x="589762" y="11988"/>
                </a:lnTo>
                <a:lnTo>
                  <a:pt x="534276" y="33261"/>
                </a:lnTo>
                <a:lnTo>
                  <a:pt x="485355" y="64096"/>
                </a:lnTo>
                <a:lnTo>
                  <a:pt x="443585" y="104089"/>
                </a:lnTo>
                <a:lnTo>
                  <a:pt x="410349" y="152425"/>
                </a:lnTo>
                <a:lnTo>
                  <a:pt x="386295" y="208610"/>
                </a:lnTo>
                <a:lnTo>
                  <a:pt x="374091" y="271868"/>
                </a:lnTo>
                <a:lnTo>
                  <a:pt x="372567" y="306006"/>
                </a:lnTo>
                <a:lnTo>
                  <a:pt x="374027" y="339305"/>
                </a:lnTo>
                <a:lnTo>
                  <a:pt x="385787" y="401586"/>
                </a:lnTo>
                <a:lnTo>
                  <a:pt x="409079" y="457720"/>
                </a:lnTo>
                <a:lnTo>
                  <a:pt x="441883" y="505980"/>
                </a:lnTo>
                <a:lnTo>
                  <a:pt x="483679" y="546125"/>
                </a:lnTo>
                <a:lnTo>
                  <a:pt x="533438" y="577380"/>
                </a:lnTo>
                <a:lnTo>
                  <a:pt x="590842" y="599401"/>
                </a:lnTo>
                <a:lnTo>
                  <a:pt x="653821" y="610616"/>
                </a:lnTo>
                <a:lnTo>
                  <a:pt x="687247" y="612013"/>
                </a:lnTo>
                <a:lnTo>
                  <a:pt x="711873" y="611365"/>
                </a:lnTo>
                <a:lnTo>
                  <a:pt x="756920" y="606082"/>
                </a:lnTo>
                <a:lnTo>
                  <a:pt x="796277" y="596099"/>
                </a:lnTo>
                <a:lnTo>
                  <a:pt x="844664" y="578777"/>
                </a:lnTo>
                <a:lnTo>
                  <a:pt x="888212" y="554024"/>
                </a:lnTo>
                <a:lnTo>
                  <a:pt x="900544" y="544715"/>
                </a:lnTo>
                <a:close/>
              </a:path>
              <a:path w="1521459" h="612139">
                <a:moveTo>
                  <a:pt x="1521256" y="306006"/>
                </a:moveTo>
                <a:lnTo>
                  <a:pt x="1515198" y="244779"/>
                </a:lnTo>
                <a:lnTo>
                  <a:pt x="1497266" y="187007"/>
                </a:lnTo>
                <a:lnTo>
                  <a:pt x="1495539" y="183476"/>
                </a:lnTo>
                <a:lnTo>
                  <a:pt x="1484122" y="159994"/>
                </a:lnTo>
                <a:lnTo>
                  <a:pt x="1451343" y="111226"/>
                </a:lnTo>
                <a:lnTo>
                  <a:pt x="1410030" y="69850"/>
                </a:lnTo>
                <a:lnTo>
                  <a:pt x="1361325" y="37109"/>
                </a:lnTo>
                <a:lnTo>
                  <a:pt x="1337551" y="25590"/>
                </a:lnTo>
                <a:lnTo>
                  <a:pt x="1337551" y="306006"/>
                </a:lnTo>
                <a:lnTo>
                  <a:pt x="1328115" y="353504"/>
                </a:lnTo>
                <a:lnTo>
                  <a:pt x="1301826" y="392455"/>
                </a:lnTo>
                <a:lnTo>
                  <a:pt x="1262976" y="418642"/>
                </a:lnTo>
                <a:lnTo>
                  <a:pt x="1215339" y="428332"/>
                </a:lnTo>
                <a:lnTo>
                  <a:pt x="1167599" y="418642"/>
                </a:lnTo>
                <a:lnTo>
                  <a:pt x="1128788" y="392455"/>
                </a:lnTo>
                <a:lnTo>
                  <a:pt x="1102499" y="353504"/>
                </a:lnTo>
                <a:lnTo>
                  <a:pt x="1092923" y="306006"/>
                </a:lnTo>
                <a:lnTo>
                  <a:pt x="1102499" y="258267"/>
                </a:lnTo>
                <a:lnTo>
                  <a:pt x="1128788" y="219316"/>
                </a:lnTo>
                <a:lnTo>
                  <a:pt x="1167599" y="193167"/>
                </a:lnTo>
                <a:lnTo>
                  <a:pt x="1215339" y="183476"/>
                </a:lnTo>
                <a:lnTo>
                  <a:pt x="1262976" y="193167"/>
                </a:lnTo>
                <a:lnTo>
                  <a:pt x="1301826" y="219316"/>
                </a:lnTo>
                <a:lnTo>
                  <a:pt x="1328115" y="258267"/>
                </a:lnTo>
                <a:lnTo>
                  <a:pt x="1337551" y="306006"/>
                </a:lnTo>
                <a:lnTo>
                  <a:pt x="1337551" y="25590"/>
                </a:lnTo>
                <a:lnTo>
                  <a:pt x="1276477" y="5969"/>
                </a:lnTo>
                <a:lnTo>
                  <a:pt x="1215339" y="0"/>
                </a:lnTo>
                <a:lnTo>
                  <a:pt x="1184275" y="1485"/>
                </a:lnTo>
                <a:lnTo>
                  <a:pt x="1124788" y="13462"/>
                </a:lnTo>
                <a:lnTo>
                  <a:pt x="1069314" y="37109"/>
                </a:lnTo>
                <a:lnTo>
                  <a:pt x="1020622" y="69850"/>
                </a:lnTo>
                <a:lnTo>
                  <a:pt x="979284" y="111226"/>
                </a:lnTo>
                <a:lnTo>
                  <a:pt x="946492" y="159994"/>
                </a:lnTo>
                <a:lnTo>
                  <a:pt x="922883" y="215480"/>
                </a:lnTo>
                <a:lnTo>
                  <a:pt x="910831" y="274955"/>
                </a:lnTo>
                <a:lnTo>
                  <a:pt x="909332" y="306006"/>
                </a:lnTo>
                <a:lnTo>
                  <a:pt x="910831" y="336969"/>
                </a:lnTo>
                <a:lnTo>
                  <a:pt x="922883" y="396430"/>
                </a:lnTo>
                <a:lnTo>
                  <a:pt x="946492" y="451916"/>
                </a:lnTo>
                <a:lnTo>
                  <a:pt x="979284" y="500608"/>
                </a:lnTo>
                <a:lnTo>
                  <a:pt x="1020622" y="541947"/>
                </a:lnTo>
                <a:lnTo>
                  <a:pt x="1069314" y="574713"/>
                </a:lnTo>
                <a:lnTo>
                  <a:pt x="1124788" y="598385"/>
                </a:lnTo>
                <a:lnTo>
                  <a:pt x="1184275" y="610501"/>
                </a:lnTo>
                <a:lnTo>
                  <a:pt x="1215339" y="612013"/>
                </a:lnTo>
                <a:lnTo>
                  <a:pt x="1246339" y="610501"/>
                </a:lnTo>
                <a:lnTo>
                  <a:pt x="1305775" y="598385"/>
                </a:lnTo>
                <a:lnTo>
                  <a:pt x="1361325" y="574713"/>
                </a:lnTo>
                <a:lnTo>
                  <a:pt x="1410030" y="541947"/>
                </a:lnTo>
                <a:lnTo>
                  <a:pt x="1451343" y="500608"/>
                </a:lnTo>
                <a:lnTo>
                  <a:pt x="1484122" y="451916"/>
                </a:lnTo>
                <a:lnTo>
                  <a:pt x="1495539" y="428332"/>
                </a:lnTo>
                <a:lnTo>
                  <a:pt x="1497266" y="424789"/>
                </a:lnTo>
                <a:lnTo>
                  <a:pt x="1507705" y="396430"/>
                </a:lnTo>
                <a:lnTo>
                  <a:pt x="1515198" y="367131"/>
                </a:lnTo>
                <a:lnTo>
                  <a:pt x="1519732" y="336969"/>
                </a:lnTo>
                <a:lnTo>
                  <a:pt x="1521256" y="306006"/>
                </a:lnTo>
                <a:close/>
              </a:path>
            </a:pathLst>
          </a:custGeom>
          <a:solidFill>
            <a:srgbClr val="CFCFCF"/>
          </a:solidFill>
        </p:spPr>
        <p:txBody>
          <a:bodyPr wrap="square" lIns="0" tIns="0" rIns="0" bIns="0" rtlCol="0"/>
          <a:lstStyle/>
          <a:p>
            <a:endParaRPr/>
          </a:p>
        </p:txBody>
      </p:sp>
      <p:sp>
        <p:nvSpPr>
          <p:cNvPr id="18" name="bg object 18"/>
          <p:cNvSpPr/>
          <p:nvPr/>
        </p:nvSpPr>
        <p:spPr>
          <a:xfrm>
            <a:off x="10712525" y="5802642"/>
            <a:ext cx="611505" cy="583565"/>
          </a:xfrm>
          <a:custGeom>
            <a:avLst/>
            <a:gdLst/>
            <a:ahLst/>
            <a:cxnLst/>
            <a:rect l="l" t="t" r="r" b="b"/>
            <a:pathLst>
              <a:path w="611504" h="583564">
                <a:moveTo>
                  <a:pt x="611111" y="0"/>
                </a:moveTo>
                <a:lnTo>
                  <a:pt x="457225" y="0"/>
                </a:lnTo>
                <a:lnTo>
                  <a:pt x="306006" y="223964"/>
                </a:lnTo>
                <a:lnTo>
                  <a:pt x="153873" y="0"/>
                </a:lnTo>
                <a:lnTo>
                  <a:pt x="0" y="0"/>
                </a:lnTo>
                <a:lnTo>
                  <a:pt x="0" y="583196"/>
                </a:lnTo>
                <a:lnTo>
                  <a:pt x="186207" y="583196"/>
                </a:lnTo>
                <a:lnTo>
                  <a:pt x="186207" y="373316"/>
                </a:lnTo>
                <a:lnTo>
                  <a:pt x="306006" y="548220"/>
                </a:lnTo>
                <a:lnTo>
                  <a:pt x="424903" y="373316"/>
                </a:lnTo>
                <a:lnTo>
                  <a:pt x="424903" y="583196"/>
                </a:lnTo>
                <a:lnTo>
                  <a:pt x="611111" y="583196"/>
                </a:lnTo>
                <a:lnTo>
                  <a:pt x="611111" y="0"/>
                </a:lnTo>
                <a:close/>
              </a:path>
            </a:pathLst>
          </a:custGeom>
          <a:solidFill>
            <a:srgbClr val="CFCFCF"/>
          </a:solidFill>
        </p:spPr>
        <p:txBody>
          <a:bodyPr wrap="square" lIns="0" tIns="0" rIns="0" bIns="0" rtlCol="0"/>
          <a:lstStyle/>
          <a:p>
            <a:endParaRPr/>
          </a:p>
        </p:txBody>
      </p:sp>
      <p:sp>
        <p:nvSpPr>
          <p:cNvPr id="19" name="bg object 19"/>
          <p:cNvSpPr/>
          <p:nvPr/>
        </p:nvSpPr>
        <p:spPr>
          <a:xfrm>
            <a:off x="11384813" y="5802642"/>
            <a:ext cx="349885" cy="583565"/>
          </a:xfrm>
          <a:custGeom>
            <a:avLst/>
            <a:gdLst/>
            <a:ahLst/>
            <a:cxnLst/>
            <a:rect l="l" t="t" r="r" b="b"/>
            <a:pathLst>
              <a:path w="349884" h="583564">
                <a:moveTo>
                  <a:pt x="349681" y="430530"/>
                </a:moveTo>
                <a:lnTo>
                  <a:pt x="186207" y="430530"/>
                </a:lnTo>
                <a:lnTo>
                  <a:pt x="186207" y="363220"/>
                </a:lnTo>
                <a:lnTo>
                  <a:pt x="340982" y="363220"/>
                </a:lnTo>
                <a:lnTo>
                  <a:pt x="340982" y="217170"/>
                </a:lnTo>
                <a:lnTo>
                  <a:pt x="186207" y="217170"/>
                </a:lnTo>
                <a:lnTo>
                  <a:pt x="186207" y="153670"/>
                </a:lnTo>
                <a:lnTo>
                  <a:pt x="343611" y="153670"/>
                </a:lnTo>
                <a:lnTo>
                  <a:pt x="343611" y="0"/>
                </a:lnTo>
                <a:lnTo>
                  <a:pt x="0" y="0"/>
                </a:lnTo>
                <a:lnTo>
                  <a:pt x="0" y="153670"/>
                </a:lnTo>
                <a:lnTo>
                  <a:pt x="0" y="217170"/>
                </a:lnTo>
                <a:lnTo>
                  <a:pt x="0" y="363220"/>
                </a:lnTo>
                <a:lnTo>
                  <a:pt x="0" y="430530"/>
                </a:lnTo>
                <a:lnTo>
                  <a:pt x="0" y="582942"/>
                </a:lnTo>
                <a:lnTo>
                  <a:pt x="349681" y="582942"/>
                </a:lnTo>
                <a:lnTo>
                  <a:pt x="349681" y="430530"/>
                </a:lnTo>
                <a:close/>
              </a:path>
            </a:pathLst>
          </a:custGeom>
          <a:solidFill>
            <a:srgbClr val="CFCFCF"/>
          </a:solidFill>
        </p:spPr>
        <p:txBody>
          <a:bodyPr wrap="square" lIns="0" tIns="0" rIns="0" bIns="0" rtlCol="0"/>
          <a:lstStyle/>
          <a:p>
            <a:endParaRPr/>
          </a:p>
        </p:txBody>
      </p:sp>
      <p:sp>
        <p:nvSpPr>
          <p:cNvPr id="20" name="bg object 20"/>
          <p:cNvSpPr/>
          <p:nvPr/>
        </p:nvSpPr>
        <p:spPr>
          <a:xfrm>
            <a:off x="2229205" y="2284996"/>
            <a:ext cx="92849" cy="92849"/>
          </a:xfrm>
          <a:prstGeom prst="rect">
            <a:avLst/>
          </a:prstGeom>
          <a:blipFill>
            <a:blip r:embed="rId2" cstate="print"/>
            <a:stretch>
              <a:fillRect/>
            </a:stretch>
          </a:blipFill>
        </p:spPr>
        <p:txBody>
          <a:bodyPr wrap="square" lIns="0" tIns="0" rIns="0" bIns="0" rtlCol="0"/>
          <a:lstStyle/>
          <a:p>
            <a:endParaRPr/>
          </a:p>
        </p:txBody>
      </p:sp>
      <p:sp>
        <p:nvSpPr>
          <p:cNvPr id="21" name="bg object 21"/>
          <p:cNvSpPr/>
          <p:nvPr/>
        </p:nvSpPr>
        <p:spPr>
          <a:xfrm>
            <a:off x="1648866" y="1704644"/>
            <a:ext cx="92849" cy="92862"/>
          </a:xfrm>
          <a:prstGeom prst="rect">
            <a:avLst/>
          </a:prstGeom>
          <a:blipFill>
            <a:blip r:embed="rId3" cstate="print"/>
            <a:stretch>
              <a:fillRect/>
            </a:stretch>
          </a:blipFill>
        </p:spPr>
        <p:txBody>
          <a:bodyPr wrap="square" lIns="0" tIns="0" rIns="0" bIns="0" rtlCol="0"/>
          <a:lstStyle/>
          <a:p>
            <a:endParaRPr/>
          </a:p>
        </p:txBody>
      </p:sp>
      <p:sp>
        <p:nvSpPr>
          <p:cNvPr id="22" name="bg object 22"/>
          <p:cNvSpPr/>
          <p:nvPr/>
        </p:nvSpPr>
        <p:spPr>
          <a:xfrm>
            <a:off x="1939035" y="1994801"/>
            <a:ext cx="92849" cy="92875"/>
          </a:xfrm>
          <a:prstGeom prst="rect">
            <a:avLst/>
          </a:prstGeom>
          <a:blipFill>
            <a:blip r:embed="rId4" cstate="print"/>
            <a:stretch>
              <a:fillRect/>
            </a:stretch>
          </a:blipFill>
        </p:spPr>
        <p:txBody>
          <a:bodyPr wrap="square" lIns="0" tIns="0" rIns="0" bIns="0" rtlCol="0"/>
          <a:lstStyle/>
          <a:p>
            <a:endParaRPr/>
          </a:p>
        </p:txBody>
      </p:sp>
      <p:sp>
        <p:nvSpPr>
          <p:cNvPr id="23" name="bg object 23"/>
          <p:cNvSpPr/>
          <p:nvPr/>
        </p:nvSpPr>
        <p:spPr>
          <a:xfrm>
            <a:off x="1068514" y="1124292"/>
            <a:ext cx="92849" cy="92862"/>
          </a:xfrm>
          <a:prstGeom prst="rect">
            <a:avLst/>
          </a:prstGeom>
          <a:blipFill>
            <a:blip r:embed="rId5" cstate="print"/>
            <a:stretch>
              <a:fillRect/>
            </a:stretch>
          </a:blipFill>
        </p:spPr>
        <p:txBody>
          <a:bodyPr wrap="square" lIns="0" tIns="0" rIns="0" bIns="0" rtlCol="0"/>
          <a:lstStyle/>
          <a:p>
            <a:endParaRPr/>
          </a:p>
        </p:txBody>
      </p:sp>
      <p:sp>
        <p:nvSpPr>
          <p:cNvPr id="24" name="bg object 24"/>
          <p:cNvSpPr/>
          <p:nvPr/>
        </p:nvSpPr>
        <p:spPr>
          <a:xfrm>
            <a:off x="1358696" y="1414462"/>
            <a:ext cx="92837" cy="92875"/>
          </a:xfrm>
          <a:prstGeom prst="rect">
            <a:avLst/>
          </a:prstGeom>
          <a:blipFill>
            <a:blip r:embed="rId6" cstate="print"/>
            <a:stretch>
              <a:fillRect/>
            </a:stretch>
          </a:blipFill>
        </p:spPr>
        <p:txBody>
          <a:bodyPr wrap="square" lIns="0" tIns="0" rIns="0" bIns="0" rtlCol="0"/>
          <a:lstStyle/>
          <a:p>
            <a:endParaRPr/>
          </a:p>
        </p:txBody>
      </p:sp>
      <p:sp>
        <p:nvSpPr>
          <p:cNvPr id="25" name="bg object 25"/>
          <p:cNvSpPr/>
          <p:nvPr/>
        </p:nvSpPr>
        <p:spPr>
          <a:xfrm>
            <a:off x="2750057" y="3334956"/>
            <a:ext cx="92849" cy="92875"/>
          </a:xfrm>
          <a:prstGeom prst="rect">
            <a:avLst/>
          </a:prstGeom>
          <a:blipFill>
            <a:blip r:embed="rId7" cstate="print"/>
            <a:stretch>
              <a:fillRect/>
            </a:stretch>
          </a:blipFill>
        </p:spPr>
        <p:txBody>
          <a:bodyPr wrap="square" lIns="0" tIns="0" rIns="0" bIns="0" rtlCol="0"/>
          <a:lstStyle/>
          <a:p>
            <a:endParaRPr/>
          </a:p>
        </p:txBody>
      </p:sp>
      <p:sp>
        <p:nvSpPr>
          <p:cNvPr id="26" name="bg object 26"/>
          <p:cNvSpPr/>
          <p:nvPr/>
        </p:nvSpPr>
        <p:spPr>
          <a:xfrm>
            <a:off x="3040227" y="3625126"/>
            <a:ext cx="92849" cy="92862"/>
          </a:xfrm>
          <a:prstGeom prst="rect">
            <a:avLst/>
          </a:prstGeom>
          <a:blipFill>
            <a:blip r:embed="rId8" cstate="print"/>
            <a:stretch>
              <a:fillRect/>
            </a:stretch>
          </a:blipFill>
        </p:spPr>
        <p:txBody>
          <a:bodyPr wrap="square" lIns="0" tIns="0" rIns="0" bIns="0" rtlCol="0"/>
          <a:lstStyle/>
          <a:p>
            <a:endParaRPr/>
          </a:p>
        </p:txBody>
      </p:sp>
      <p:sp>
        <p:nvSpPr>
          <p:cNvPr id="27" name="bg object 27"/>
          <p:cNvSpPr/>
          <p:nvPr/>
        </p:nvSpPr>
        <p:spPr>
          <a:xfrm>
            <a:off x="2169718" y="2754617"/>
            <a:ext cx="92849" cy="92862"/>
          </a:xfrm>
          <a:prstGeom prst="rect">
            <a:avLst/>
          </a:prstGeom>
          <a:blipFill>
            <a:blip r:embed="rId9" cstate="print"/>
            <a:stretch>
              <a:fillRect/>
            </a:stretch>
          </a:blipFill>
        </p:spPr>
        <p:txBody>
          <a:bodyPr wrap="square" lIns="0" tIns="0" rIns="0" bIns="0" rtlCol="0"/>
          <a:lstStyle/>
          <a:p>
            <a:endParaRPr/>
          </a:p>
        </p:txBody>
      </p:sp>
      <p:sp>
        <p:nvSpPr>
          <p:cNvPr id="28" name="bg object 28"/>
          <p:cNvSpPr/>
          <p:nvPr/>
        </p:nvSpPr>
        <p:spPr>
          <a:xfrm>
            <a:off x="253822" y="0"/>
            <a:ext cx="2914015" cy="2782570"/>
          </a:xfrm>
          <a:custGeom>
            <a:avLst/>
            <a:gdLst/>
            <a:ahLst/>
            <a:cxnLst/>
            <a:rect l="l" t="t" r="r" b="b"/>
            <a:pathLst>
              <a:path w="2914015" h="2782570">
                <a:moveTo>
                  <a:pt x="263180" y="0"/>
                </a:moveTo>
                <a:lnTo>
                  <a:pt x="0" y="0"/>
                </a:lnTo>
                <a:lnTo>
                  <a:pt x="2754820" y="2754845"/>
                </a:lnTo>
                <a:lnTo>
                  <a:pt x="2769416" y="2766778"/>
                </a:lnTo>
                <a:lnTo>
                  <a:pt x="2785605" y="2775299"/>
                </a:lnTo>
                <a:lnTo>
                  <a:pt x="2802851" y="2780409"/>
                </a:lnTo>
                <a:lnTo>
                  <a:pt x="2820619" y="2782112"/>
                </a:lnTo>
                <a:lnTo>
                  <a:pt x="2838392" y="2780409"/>
                </a:lnTo>
                <a:lnTo>
                  <a:pt x="2886417" y="2754845"/>
                </a:lnTo>
                <a:lnTo>
                  <a:pt x="2913678" y="2689043"/>
                </a:lnTo>
                <a:lnTo>
                  <a:pt x="2906863" y="2654033"/>
                </a:lnTo>
                <a:lnTo>
                  <a:pt x="2886417" y="2623261"/>
                </a:lnTo>
                <a:lnTo>
                  <a:pt x="263180" y="0"/>
                </a:lnTo>
                <a:close/>
              </a:path>
            </a:pathLst>
          </a:custGeom>
          <a:solidFill>
            <a:srgbClr val="487D94"/>
          </a:solidFill>
        </p:spPr>
        <p:txBody>
          <a:bodyPr wrap="square" lIns="0" tIns="0" rIns="0" bIns="0" rtlCol="0"/>
          <a:lstStyle/>
          <a:p>
            <a:endParaRPr/>
          </a:p>
        </p:txBody>
      </p:sp>
      <p:sp>
        <p:nvSpPr>
          <p:cNvPr id="29" name="bg object 29"/>
          <p:cNvSpPr/>
          <p:nvPr/>
        </p:nvSpPr>
        <p:spPr>
          <a:xfrm>
            <a:off x="1197724" y="0"/>
            <a:ext cx="1746250" cy="1614805"/>
          </a:xfrm>
          <a:custGeom>
            <a:avLst/>
            <a:gdLst/>
            <a:ahLst/>
            <a:cxnLst/>
            <a:rect l="l" t="t" r="r" b="b"/>
            <a:pathLst>
              <a:path w="1746250" h="1614805">
                <a:moveTo>
                  <a:pt x="263189" y="0"/>
                </a:moveTo>
                <a:lnTo>
                  <a:pt x="0" y="0"/>
                </a:lnTo>
                <a:lnTo>
                  <a:pt x="1587131" y="1587131"/>
                </a:lnTo>
                <a:lnTo>
                  <a:pt x="1601733" y="1599064"/>
                </a:lnTo>
                <a:lnTo>
                  <a:pt x="1617922" y="1607585"/>
                </a:lnTo>
                <a:lnTo>
                  <a:pt x="1635169" y="1612695"/>
                </a:lnTo>
                <a:lnTo>
                  <a:pt x="1652943" y="1614398"/>
                </a:lnTo>
                <a:lnTo>
                  <a:pt x="1670716" y="1612695"/>
                </a:lnTo>
                <a:lnTo>
                  <a:pt x="1718741" y="1587131"/>
                </a:lnTo>
                <a:lnTo>
                  <a:pt x="1746002" y="1521344"/>
                </a:lnTo>
                <a:lnTo>
                  <a:pt x="1739187" y="1486328"/>
                </a:lnTo>
                <a:lnTo>
                  <a:pt x="1718741" y="1455547"/>
                </a:lnTo>
                <a:lnTo>
                  <a:pt x="263189" y="0"/>
                </a:lnTo>
                <a:close/>
              </a:path>
            </a:pathLst>
          </a:custGeom>
          <a:solidFill>
            <a:srgbClr val="88CCE9"/>
          </a:solidFill>
        </p:spPr>
        <p:txBody>
          <a:bodyPr wrap="square" lIns="0" tIns="0" rIns="0" bIns="0" rtlCol="0"/>
          <a:lstStyle/>
          <a:p>
            <a:endParaRPr/>
          </a:p>
        </p:txBody>
      </p:sp>
      <p:sp>
        <p:nvSpPr>
          <p:cNvPr id="30" name="bg object 30"/>
          <p:cNvSpPr/>
          <p:nvPr/>
        </p:nvSpPr>
        <p:spPr>
          <a:xfrm>
            <a:off x="0" y="426906"/>
            <a:ext cx="2169795" cy="2301875"/>
          </a:xfrm>
          <a:custGeom>
            <a:avLst/>
            <a:gdLst/>
            <a:ahLst/>
            <a:cxnLst/>
            <a:rect l="l" t="t" r="r" b="b"/>
            <a:pathLst>
              <a:path w="2169795" h="2301875">
                <a:moveTo>
                  <a:pt x="0" y="0"/>
                </a:moveTo>
                <a:lnTo>
                  <a:pt x="0" y="263185"/>
                </a:lnTo>
                <a:lnTo>
                  <a:pt x="2010841" y="2274027"/>
                </a:lnTo>
                <a:lnTo>
                  <a:pt x="2025437" y="2285953"/>
                </a:lnTo>
                <a:lnTo>
                  <a:pt x="2041626" y="2294469"/>
                </a:lnTo>
                <a:lnTo>
                  <a:pt x="2058872" y="2299579"/>
                </a:lnTo>
                <a:lnTo>
                  <a:pt x="2076640" y="2301281"/>
                </a:lnTo>
                <a:lnTo>
                  <a:pt x="2094415" y="2299579"/>
                </a:lnTo>
                <a:lnTo>
                  <a:pt x="2142451" y="2274027"/>
                </a:lnTo>
                <a:lnTo>
                  <a:pt x="2169712" y="2208235"/>
                </a:lnTo>
                <a:lnTo>
                  <a:pt x="2162897" y="2173218"/>
                </a:lnTo>
                <a:lnTo>
                  <a:pt x="2142451" y="2142442"/>
                </a:lnTo>
                <a:lnTo>
                  <a:pt x="0" y="0"/>
                </a:lnTo>
                <a:close/>
              </a:path>
            </a:pathLst>
          </a:custGeom>
          <a:solidFill>
            <a:srgbClr val="A0CE66"/>
          </a:solidFill>
        </p:spPr>
        <p:txBody>
          <a:bodyPr wrap="square" lIns="0" tIns="0" rIns="0" bIns="0" rtlCol="0"/>
          <a:lstStyle/>
          <a:p>
            <a:endParaRPr/>
          </a:p>
        </p:txBody>
      </p:sp>
      <p:sp>
        <p:nvSpPr>
          <p:cNvPr id="31" name="bg object 31"/>
          <p:cNvSpPr/>
          <p:nvPr/>
        </p:nvSpPr>
        <p:spPr>
          <a:xfrm>
            <a:off x="2459888" y="3044786"/>
            <a:ext cx="92849" cy="92862"/>
          </a:xfrm>
          <a:prstGeom prst="rect">
            <a:avLst/>
          </a:prstGeom>
          <a:blipFill>
            <a:blip r:embed="rId9" cstate="print"/>
            <a:stretch>
              <a:fillRect/>
            </a:stretch>
          </a:blipFill>
        </p:spPr>
        <p:txBody>
          <a:bodyPr wrap="square" lIns="0" tIns="0" rIns="0" bIns="0" rtlCol="0"/>
          <a:lstStyle/>
          <a:p>
            <a:endParaRPr/>
          </a:p>
        </p:txBody>
      </p:sp>
      <p:sp>
        <p:nvSpPr>
          <p:cNvPr id="32" name="bg object 32"/>
          <p:cNvSpPr/>
          <p:nvPr/>
        </p:nvSpPr>
        <p:spPr>
          <a:xfrm>
            <a:off x="3407511" y="0"/>
            <a:ext cx="3161030" cy="2346960"/>
          </a:xfrm>
          <a:custGeom>
            <a:avLst/>
            <a:gdLst/>
            <a:ahLst/>
            <a:cxnLst/>
            <a:rect l="l" t="t" r="r" b="b"/>
            <a:pathLst>
              <a:path w="3161029" h="2346960">
                <a:moveTo>
                  <a:pt x="2962617" y="0"/>
                </a:moveTo>
                <a:lnTo>
                  <a:pt x="198158" y="0"/>
                </a:lnTo>
                <a:lnTo>
                  <a:pt x="193457" y="8296"/>
                </a:lnTo>
                <a:lnTo>
                  <a:pt x="172248" y="48361"/>
                </a:lnTo>
                <a:lnTo>
                  <a:pt x="152165" y="89098"/>
                </a:lnTo>
                <a:lnTo>
                  <a:pt x="133227" y="130484"/>
                </a:lnTo>
                <a:lnTo>
                  <a:pt x="115457" y="172500"/>
                </a:lnTo>
                <a:lnTo>
                  <a:pt x="98873" y="215124"/>
                </a:lnTo>
                <a:lnTo>
                  <a:pt x="83497" y="258337"/>
                </a:lnTo>
                <a:lnTo>
                  <a:pt x="69350" y="302117"/>
                </a:lnTo>
                <a:lnTo>
                  <a:pt x="56453" y="346443"/>
                </a:lnTo>
                <a:lnTo>
                  <a:pt x="44825" y="391295"/>
                </a:lnTo>
                <a:lnTo>
                  <a:pt x="34488" y="436653"/>
                </a:lnTo>
                <a:lnTo>
                  <a:pt x="25462" y="482496"/>
                </a:lnTo>
                <a:lnTo>
                  <a:pt x="17768" y="528802"/>
                </a:lnTo>
                <a:lnTo>
                  <a:pt x="11426" y="575552"/>
                </a:lnTo>
                <a:lnTo>
                  <a:pt x="6458" y="622724"/>
                </a:lnTo>
                <a:lnTo>
                  <a:pt x="2884" y="670299"/>
                </a:lnTo>
                <a:lnTo>
                  <a:pt x="724" y="718255"/>
                </a:lnTo>
                <a:lnTo>
                  <a:pt x="0" y="766571"/>
                </a:lnTo>
                <a:lnTo>
                  <a:pt x="724" y="814888"/>
                </a:lnTo>
                <a:lnTo>
                  <a:pt x="2884" y="862844"/>
                </a:lnTo>
                <a:lnTo>
                  <a:pt x="6458" y="910418"/>
                </a:lnTo>
                <a:lnTo>
                  <a:pt x="11426" y="957591"/>
                </a:lnTo>
                <a:lnTo>
                  <a:pt x="17768" y="1004341"/>
                </a:lnTo>
                <a:lnTo>
                  <a:pt x="25462" y="1050647"/>
                </a:lnTo>
                <a:lnTo>
                  <a:pt x="34488" y="1096489"/>
                </a:lnTo>
                <a:lnTo>
                  <a:pt x="44825" y="1141847"/>
                </a:lnTo>
                <a:lnTo>
                  <a:pt x="56453" y="1186700"/>
                </a:lnTo>
                <a:lnTo>
                  <a:pt x="69350" y="1231026"/>
                </a:lnTo>
                <a:lnTo>
                  <a:pt x="83497" y="1274806"/>
                </a:lnTo>
                <a:lnTo>
                  <a:pt x="98873" y="1318018"/>
                </a:lnTo>
                <a:lnTo>
                  <a:pt x="115457" y="1360643"/>
                </a:lnTo>
                <a:lnTo>
                  <a:pt x="133227" y="1402659"/>
                </a:lnTo>
                <a:lnTo>
                  <a:pt x="152165" y="1444045"/>
                </a:lnTo>
                <a:lnTo>
                  <a:pt x="172248" y="1484781"/>
                </a:lnTo>
                <a:lnTo>
                  <a:pt x="193457" y="1524847"/>
                </a:lnTo>
                <a:lnTo>
                  <a:pt x="215770" y="1564222"/>
                </a:lnTo>
                <a:lnTo>
                  <a:pt x="239167" y="1602884"/>
                </a:lnTo>
                <a:lnTo>
                  <a:pt x="263627" y="1640814"/>
                </a:lnTo>
                <a:lnTo>
                  <a:pt x="289130" y="1677991"/>
                </a:lnTo>
                <a:lnTo>
                  <a:pt x="315655" y="1714393"/>
                </a:lnTo>
                <a:lnTo>
                  <a:pt x="343181" y="1750001"/>
                </a:lnTo>
                <a:lnTo>
                  <a:pt x="371688" y="1784794"/>
                </a:lnTo>
                <a:lnTo>
                  <a:pt x="401155" y="1818750"/>
                </a:lnTo>
                <a:lnTo>
                  <a:pt x="431561" y="1851850"/>
                </a:lnTo>
                <a:lnTo>
                  <a:pt x="462886" y="1884073"/>
                </a:lnTo>
                <a:lnTo>
                  <a:pt x="495109" y="1915398"/>
                </a:lnTo>
                <a:lnTo>
                  <a:pt x="528209" y="1945804"/>
                </a:lnTo>
                <a:lnTo>
                  <a:pt x="562165" y="1975271"/>
                </a:lnTo>
                <a:lnTo>
                  <a:pt x="596958" y="2003777"/>
                </a:lnTo>
                <a:lnTo>
                  <a:pt x="632566" y="2031304"/>
                </a:lnTo>
                <a:lnTo>
                  <a:pt x="668968" y="2057829"/>
                </a:lnTo>
                <a:lnTo>
                  <a:pt x="706145" y="2083332"/>
                </a:lnTo>
                <a:lnTo>
                  <a:pt x="744075" y="2107792"/>
                </a:lnTo>
                <a:lnTo>
                  <a:pt x="782737" y="2131189"/>
                </a:lnTo>
                <a:lnTo>
                  <a:pt x="822112" y="2153502"/>
                </a:lnTo>
                <a:lnTo>
                  <a:pt x="862177" y="2174711"/>
                </a:lnTo>
                <a:lnTo>
                  <a:pt x="902914" y="2194794"/>
                </a:lnTo>
                <a:lnTo>
                  <a:pt x="944300" y="2213732"/>
                </a:lnTo>
                <a:lnTo>
                  <a:pt x="986316" y="2231502"/>
                </a:lnTo>
                <a:lnTo>
                  <a:pt x="1028941" y="2248086"/>
                </a:lnTo>
                <a:lnTo>
                  <a:pt x="1072153" y="2263461"/>
                </a:lnTo>
                <a:lnTo>
                  <a:pt x="1115933" y="2277608"/>
                </a:lnTo>
                <a:lnTo>
                  <a:pt x="1160259" y="2290506"/>
                </a:lnTo>
                <a:lnTo>
                  <a:pt x="1205112" y="2302134"/>
                </a:lnTo>
                <a:lnTo>
                  <a:pt x="1250469" y="2312471"/>
                </a:lnTo>
                <a:lnTo>
                  <a:pt x="1296312" y="2321497"/>
                </a:lnTo>
                <a:lnTo>
                  <a:pt x="1342618" y="2329191"/>
                </a:lnTo>
                <a:lnTo>
                  <a:pt x="1389368" y="2335533"/>
                </a:lnTo>
                <a:lnTo>
                  <a:pt x="1436541" y="2340501"/>
                </a:lnTo>
                <a:lnTo>
                  <a:pt x="1484115" y="2344075"/>
                </a:lnTo>
                <a:lnTo>
                  <a:pt x="1532071" y="2346235"/>
                </a:lnTo>
                <a:lnTo>
                  <a:pt x="1580388" y="2346959"/>
                </a:lnTo>
                <a:lnTo>
                  <a:pt x="1628704" y="2346235"/>
                </a:lnTo>
                <a:lnTo>
                  <a:pt x="1676660" y="2344075"/>
                </a:lnTo>
                <a:lnTo>
                  <a:pt x="1724234" y="2340501"/>
                </a:lnTo>
                <a:lnTo>
                  <a:pt x="1771407" y="2335533"/>
                </a:lnTo>
                <a:lnTo>
                  <a:pt x="1818157" y="2329191"/>
                </a:lnTo>
                <a:lnTo>
                  <a:pt x="1864463" y="2321497"/>
                </a:lnTo>
                <a:lnTo>
                  <a:pt x="1910306" y="2312471"/>
                </a:lnTo>
                <a:lnTo>
                  <a:pt x="1955663" y="2302134"/>
                </a:lnTo>
                <a:lnTo>
                  <a:pt x="2000516" y="2290506"/>
                </a:lnTo>
                <a:lnTo>
                  <a:pt x="2044842" y="2277608"/>
                </a:lnTo>
                <a:lnTo>
                  <a:pt x="2088622" y="2263461"/>
                </a:lnTo>
                <a:lnTo>
                  <a:pt x="2131834" y="2248086"/>
                </a:lnTo>
                <a:lnTo>
                  <a:pt x="2174459" y="2231502"/>
                </a:lnTo>
                <a:lnTo>
                  <a:pt x="2216475" y="2213732"/>
                </a:lnTo>
                <a:lnTo>
                  <a:pt x="2257861" y="2194794"/>
                </a:lnTo>
                <a:lnTo>
                  <a:pt x="2298598" y="2174711"/>
                </a:lnTo>
                <a:lnTo>
                  <a:pt x="2338663" y="2153502"/>
                </a:lnTo>
                <a:lnTo>
                  <a:pt x="2378038" y="2131189"/>
                </a:lnTo>
                <a:lnTo>
                  <a:pt x="2416700" y="2107792"/>
                </a:lnTo>
                <a:lnTo>
                  <a:pt x="2454630" y="2083332"/>
                </a:lnTo>
                <a:lnTo>
                  <a:pt x="2491807" y="2057829"/>
                </a:lnTo>
                <a:lnTo>
                  <a:pt x="2528209" y="2031304"/>
                </a:lnTo>
                <a:lnTo>
                  <a:pt x="2563817" y="2003777"/>
                </a:lnTo>
                <a:lnTo>
                  <a:pt x="2598610" y="1975271"/>
                </a:lnTo>
                <a:lnTo>
                  <a:pt x="2632566" y="1945804"/>
                </a:lnTo>
                <a:lnTo>
                  <a:pt x="2665666" y="1915398"/>
                </a:lnTo>
                <a:lnTo>
                  <a:pt x="2697889" y="1884073"/>
                </a:lnTo>
                <a:lnTo>
                  <a:pt x="2729214" y="1851850"/>
                </a:lnTo>
                <a:lnTo>
                  <a:pt x="2759620" y="1818750"/>
                </a:lnTo>
                <a:lnTo>
                  <a:pt x="2789087" y="1784794"/>
                </a:lnTo>
                <a:lnTo>
                  <a:pt x="2817594" y="1750001"/>
                </a:lnTo>
                <a:lnTo>
                  <a:pt x="2845120" y="1714393"/>
                </a:lnTo>
                <a:lnTo>
                  <a:pt x="2871645" y="1677991"/>
                </a:lnTo>
                <a:lnTo>
                  <a:pt x="2897148" y="1640814"/>
                </a:lnTo>
                <a:lnTo>
                  <a:pt x="2921608" y="1602884"/>
                </a:lnTo>
                <a:lnTo>
                  <a:pt x="2945005" y="1564222"/>
                </a:lnTo>
                <a:lnTo>
                  <a:pt x="2967318" y="1524847"/>
                </a:lnTo>
                <a:lnTo>
                  <a:pt x="2988527" y="1484781"/>
                </a:lnTo>
                <a:lnTo>
                  <a:pt x="3008610" y="1444045"/>
                </a:lnTo>
                <a:lnTo>
                  <a:pt x="3027548" y="1402659"/>
                </a:lnTo>
                <a:lnTo>
                  <a:pt x="3045318" y="1360643"/>
                </a:lnTo>
                <a:lnTo>
                  <a:pt x="3061902" y="1318018"/>
                </a:lnTo>
                <a:lnTo>
                  <a:pt x="3077278" y="1274806"/>
                </a:lnTo>
                <a:lnTo>
                  <a:pt x="3091425" y="1231026"/>
                </a:lnTo>
                <a:lnTo>
                  <a:pt x="3104322" y="1186700"/>
                </a:lnTo>
                <a:lnTo>
                  <a:pt x="3115950" y="1141847"/>
                </a:lnTo>
                <a:lnTo>
                  <a:pt x="3126287" y="1096489"/>
                </a:lnTo>
                <a:lnTo>
                  <a:pt x="3135313" y="1050647"/>
                </a:lnTo>
                <a:lnTo>
                  <a:pt x="3143007" y="1004341"/>
                </a:lnTo>
                <a:lnTo>
                  <a:pt x="3149349" y="957591"/>
                </a:lnTo>
                <a:lnTo>
                  <a:pt x="3154317" y="910418"/>
                </a:lnTo>
                <a:lnTo>
                  <a:pt x="3157891" y="862844"/>
                </a:lnTo>
                <a:lnTo>
                  <a:pt x="3160051" y="814888"/>
                </a:lnTo>
                <a:lnTo>
                  <a:pt x="3160776" y="766571"/>
                </a:lnTo>
                <a:lnTo>
                  <a:pt x="3160051" y="718255"/>
                </a:lnTo>
                <a:lnTo>
                  <a:pt x="3157891" y="670299"/>
                </a:lnTo>
                <a:lnTo>
                  <a:pt x="3154317" y="622724"/>
                </a:lnTo>
                <a:lnTo>
                  <a:pt x="3149349" y="575552"/>
                </a:lnTo>
                <a:lnTo>
                  <a:pt x="3143007" y="528802"/>
                </a:lnTo>
                <a:lnTo>
                  <a:pt x="3135313" y="482496"/>
                </a:lnTo>
                <a:lnTo>
                  <a:pt x="3126287" y="436653"/>
                </a:lnTo>
                <a:lnTo>
                  <a:pt x="3115950" y="391295"/>
                </a:lnTo>
                <a:lnTo>
                  <a:pt x="3104322" y="346443"/>
                </a:lnTo>
                <a:lnTo>
                  <a:pt x="3091425" y="302117"/>
                </a:lnTo>
                <a:lnTo>
                  <a:pt x="3077278" y="258337"/>
                </a:lnTo>
                <a:lnTo>
                  <a:pt x="3061902" y="215124"/>
                </a:lnTo>
                <a:lnTo>
                  <a:pt x="3045318" y="172500"/>
                </a:lnTo>
                <a:lnTo>
                  <a:pt x="3027548" y="130484"/>
                </a:lnTo>
                <a:lnTo>
                  <a:pt x="3008610" y="89098"/>
                </a:lnTo>
                <a:lnTo>
                  <a:pt x="2988527" y="48361"/>
                </a:lnTo>
                <a:lnTo>
                  <a:pt x="2967318" y="8296"/>
                </a:lnTo>
                <a:lnTo>
                  <a:pt x="2962617" y="0"/>
                </a:lnTo>
                <a:close/>
              </a:path>
            </a:pathLst>
          </a:custGeom>
          <a:solidFill>
            <a:srgbClr val="A0CF67"/>
          </a:solidFill>
        </p:spPr>
        <p:txBody>
          <a:bodyPr wrap="square" lIns="0" tIns="0" rIns="0" bIns="0" rtlCol="0"/>
          <a:lstStyle/>
          <a:p>
            <a:endParaRPr/>
          </a:p>
        </p:txBody>
      </p:sp>
      <p:sp>
        <p:nvSpPr>
          <p:cNvPr id="33" name="bg object 33"/>
          <p:cNvSpPr/>
          <p:nvPr/>
        </p:nvSpPr>
        <p:spPr>
          <a:xfrm>
            <a:off x="0" y="4946903"/>
            <a:ext cx="1143000" cy="1470025"/>
          </a:xfrm>
          <a:custGeom>
            <a:avLst/>
            <a:gdLst/>
            <a:ahLst/>
            <a:cxnLst/>
            <a:rect l="l" t="t" r="r" b="b"/>
            <a:pathLst>
              <a:path w="1143000" h="1470025">
                <a:moveTo>
                  <a:pt x="408114" y="0"/>
                </a:moveTo>
                <a:lnTo>
                  <a:pt x="359795" y="1563"/>
                </a:lnTo>
                <a:lnTo>
                  <a:pt x="312311" y="6188"/>
                </a:lnTo>
                <a:lnTo>
                  <a:pt x="265758" y="13777"/>
                </a:lnTo>
                <a:lnTo>
                  <a:pt x="220233" y="24235"/>
                </a:lnTo>
                <a:lnTo>
                  <a:pt x="175833" y="37464"/>
                </a:lnTo>
                <a:lnTo>
                  <a:pt x="132655" y="53368"/>
                </a:lnTo>
                <a:lnTo>
                  <a:pt x="90796" y="71849"/>
                </a:lnTo>
                <a:lnTo>
                  <a:pt x="50353" y="92811"/>
                </a:lnTo>
                <a:lnTo>
                  <a:pt x="11422" y="116157"/>
                </a:lnTo>
                <a:lnTo>
                  <a:pt x="0" y="124002"/>
                </a:lnTo>
                <a:lnTo>
                  <a:pt x="0" y="1345756"/>
                </a:lnTo>
                <a:lnTo>
                  <a:pt x="50353" y="1376947"/>
                </a:lnTo>
                <a:lnTo>
                  <a:pt x="90796" y="1397908"/>
                </a:lnTo>
                <a:lnTo>
                  <a:pt x="132655" y="1416390"/>
                </a:lnTo>
                <a:lnTo>
                  <a:pt x="175833" y="1432293"/>
                </a:lnTo>
                <a:lnTo>
                  <a:pt x="220233" y="1445522"/>
                </a:lnTo>
                <a:lnTo>
                  <a:pt x="265758" y="1455980"/>
                </a:lnTo>
                <a:lnTo>
                  <a:pt x="312311" y="1463570"/>
                </a:lnTo>
                <a:lnTo>
                  <a:pt x="359795" y="1468195"/>
                </a:lnTo>
                <a:lnTo>
                  <a:pt x="408114" y="1469758"/>
                </a:lnTo>
                <a:lnTo>
                  <a:pt x="456433" y="1468195"/>
                </a:lnTo>
                <a:lnTo>
                  <a:pt x="503917" y="1463570"/>
                </a:lnTo>
                <a:lnTo>
                  <a:pt x="550470" y="1455980"/>
                </a:lnTo>
                <a:lnTo>
                  <a:pt x="595995" y="1445522"/>
                </a:lnTo>
                <a:lnTo>
                  <a:pt x="640395" y="1432293"/>
                </a:lnTo>
                <a:lnTo>
                  <a:pt x="683573" y="1416390"/>
                </a:lnTo>
                <a:lnTo>
                  <a:pt x="725432" y="1397908"/>
                </a:lnTo>
                <a:lnTo>
                  <a:pt x="765875" y="1376947"/>
                </a:lnTo>
                <a:lnTo>
                  <a:pt x="804806" y="1353601"/>
                </a:lnTo>
                <a:lnTo>
                  <a:pt x="842128" y="1327968"/>
                </a:lnTo>
                <a:lnTo>
                  <a:pt x="877744" y="1300146"/>
                </a:lnTo>
                <a:lnTo>
                  <a:pt x="911557" y="1270229"/>
                </a:lnTo>
                <a:lnTo>
                  <a:pt x="943470" y="1238317"/>
                </a:lnTo>
                <a:lnTo>
                  <a:pt x="973386" y="1204504"/>
                </a:lnTo>
                <a:lnTo>
                  <a:pt x="1001209" y="1168889"/>
                </a:lnTo>
                <a:lnTo>
                  <a:pt x="1026842" y="1131568"/>
                </a:lnTo>
                <a:lnTo>
                  <a:pt x="1050188" y="1092637"/>
                </a:lnTo>
                <a:lnTo>
                  <a:pt x="1071150" y="1052195"/>
                </a:lnTo>
                <a:lnTo>
                  <a:pt x="1089631" y="1010337"/>
                </a:lnTo>
                <a:lnTo>
                  <a:pt x="1105535" y="967160"/>
                </a:lnTo>
                <a:lnTo>
                  <a:pt x="1118764" y="922761"/>
                </a:lnTo>
                <a:lnTo>
                  <a:pt x="1129222" y="877237"/>
                </a:lnTo>
                <a:lnTo>
                  <a:pt x="1136811" y="830686"/>
                </a:lnTo>
                <a:lnTo>
                  <a:pt x="1141436" y="783203"/>
                </a:lnTo>
                <a:lnTo>
                  <a:pt x="1142999" y="734885"/>
                </a:lnTo>
                <a:lnTo>
                  <a:pt x="1141436" y="686566"/>
                </a:lnTo>
                <a:lnTo>
                  <a:pt x="1136811" y="639082"/>
                </a:lnTo>
                <a:lnTo>
                  <a:pt x="1129222" y="592529"/>
                </a:lnTo>
                <a:lnTo>
                  <a:pt x="1118764" y="547004"/>
                </a:lnTo>
                <a:lnTo>
                  <a:pt x="1105535" y="502604"/>
                </a:lnTo>
                <a:lnTo>
                  <a:pt x="1089631" y="459426"/>
                </a:lnTo>
                <a:lnTo>
                  <a:pt x="1071150" y="417567"/>
                </a:lnTo>
                <a:lnTo>
                  <a:pt x="1050188" y="377124"/>
                </a:lnTo>
                <a:lnTo>
                  <a:pt x="1026842" y="338193"/>
                </a:lnTo>
                <a:lnTo>
                  <a:pt x="1001209" y="300871"/>
                </a:lnTo>
                <a:lnTo>
                  <a:pt x="973386" y="265255"/>
                </a:lnTo>
                <a:lnTo>
                  <a:pt x="943470" y="231442"/>
                </a:lnTo>
                <a:lnTo>
                  <a:pt x="911557" y="199529"/>
                </a:lnTo>
                <a:lnTo>
                  <a:pt x="877744" y="169613"/>
                </a:lnTo>
                <a:lnTo>
                  <a:pt x="842128" y="141790"/>
                </a:lnTo>
                <a:lnTo>
                  <a:pt x="804806" y="116157"/>
                </a:lnTo>
                <a:lnTo>
                  <a:pt x="765875" y="92811"/>
                </a:lnTo>
                <a:lnTo>
                  <a:pt x="725432" y="71849"/>
                </a:lnTo>
                <a:lnTo>
                  <a:pt x="683573" y="53368"/>
                </a:lnTo>
                <a:lnTo>
                  <a:pt x="640395" y="37464"/>
                </a:lnTo>
                <a:lnTo>
                  <a:pt x="595995" y="24235"/>
                </a:lnTo>
                <a:lnTo>
                  <a:pt x="550470" y="13777"/>
                </a:lnTo>
                <a:lnTo>
                  <a:pt x="503917" y="6188"/>
                </a:lnTo>
                <a:lnTo>
                  <a:pt x="456433" y="1563"/>
                </a:lnTo>
                <a:lnTo>
                  <a:pt x="408114" y="0"/>
                </a:lnTo>
                <a:close/>
              </a:path>
            </a:pathLst>
          </a:custGeom>
          <a:solidFill>
            <a:srgbClr val="CBE5BD"/>
          </a:solidFill>
        </p:spPr>
        <p:txBody>
          <a:bodyPr wrap="square" lIns="0" tIns="0" rIns="0" bIns="0" rtlCol="0"/>
          <a:lstStyle/>
          <a:p>
            <a:endParaRPr/>
          </a:p>
        </p:txBody>
      </p:sp>
      <p:sp>
        <p:nvSpPr>
          <p:cNvPr id="34" name="bg object 34"/>
          <p:cNvSpPr/>
          <p:nvPr/>
        </p:nvSpPr>
        <p:spPr>
          <a:xfrm>
            <a:off x="9666109" y="951179"/>
            <a:ext cx="1831098" cy="434949"/>
          </a:xfrm>
          <a:prstGeom prst="rect">
            <a:avLst/>
          </a:prstGeom>
          <a:blipFill>
            <a:blip r:embed="rId10" cstate="print"/>
            <a:stretch>
              <a:fillRect/>
            </a:stretch>
          </a:blipFill>
        </p:spPr>
        <p:txBody>
          <a:bodyPr wrap="square" lIns="0" tIns="0" rIns="0" bIns="0" rtlCol="0"/>
          <a:lstStyle/>
          <a:p>
            <a:endParaRPr/>
          </a:p>
        </p:txBody>
      </p:sp>
      <p:sp>
        <p:nvSpPr>
          <p:cNvPr id="35" name="bg object 35"/>
          <p:cNvSpPr/>
          <p:nvPr/>
        </p:nvSpPr>
        <p:spPr>
          <a:xfrm>
            <a:off x="11516182" y="951178"/>
            <a:ext cx="177165" cy="187325"/>
          </a:xfrm>
          <a:custGeom>
            <a:avLst/>
            <a:gdLst/>
            <a:ahLst/>
            <a:cxnLst/>
            <a:rect l="l" t="t" r="r" b="b"/>
            <a:pathLst>
              <a:path w="177165" h="187325">
                <a:moveTo>
                  <a:pt x="22898" y="0"/>
                </a:moveTo>
                <a:lnTo>
                  <a:pt x="0" y="0"/>
                </a:lnTo>
                <a:lnTo>
                  <a:pt x="0" y="184721"/>
                </a:lnTo>
                <a:lnTo>
                  <a:pt x="22898" y="184721"/>
                </a:lnTo>
                <a:lnTo>
                  <a:pt x="22898" y="0"/>
                </a:lnTo>
                <a:close/>
              </a:path>
              <a:path w="177165" h="187325">
                <a:moveTo>
                  <a:pt x="76441" y="0"/>
                </a:moveTo>
                <a:lnTo>
                  <a:pt x="53543" y="0"/>
                </a:lnTo>
                <a:lnTo>
                  <a:pt x="53543" y="184721"/>
                </a:lnTo>
                <a:lnTo>
                  <a:pt x="76441" y="184721"/>
                </a:lnTo>
                <a:lnTo>
                  <a:pt x="76441" y="0"/>
                </a:lnTo>
                <a:close/>
              </a:path>
              <a:path w="177165" h="187325">
                <a:moveTo>
                  <a:pt x="177114" y="149593"/>
                </a:moveTo>
                <a:lnTo>
                  <a:pt x="144081" y="111607"/>
                </a:lnTo>
                <a:lnTo>
                  <a:pt x="133413" y="107111"/>
                </a:lnTo>
                <a:lnTo>
                  <a:pt x="125958" y="102514"/>
                </a:lnTo>
                <a:lnTo>
                  <a:pt x="121564" y="97129"/>
                </a:lnTo>
                <a:lnTo>
                  <a:pt x="120142" y="90284"/>
                </a:lnTo>
                <a:lnTo>
                  <a:pt x="121526" y="83654"/>
                </a:lnTo>
                <a:lnTo>
                  <a:pt x="125603" y="78193"/>
                </a:lnTo>
                <a:lnTo>
                  <a:pt x="132207" y="74485"/>
                </a:lnTo>
                <a:lnTo>
                  <a:pt x="141211" y="73113"/>
                </a:lnTo>
                <a:lnTo>
                  <a:pt x="149479" y="73812"/>
                </a:lnTo>
                <a:lnTo>
                  <a:pt x="156616" y="75590"/>
                </a:lnTo>
                <a:lnTo>
                  <a:pt x="162496" y="77939"/>
                </a:lnTo>
                <a:lnTo>
                  <a:pt x="166966" y="80391"/>
                </a:lnTo>
                <a:lnTo>
                  <a:pt x="172694" y="63741"/>
                </a:lnTo>
                <a:lnTo>
                  <a:pt x="166674" y="60769"/>
                </a:lnTo>
                <a:lnTo>
                  <a:pt x="159359" y="58280"/>
                </a:lnTo>
                <a:lnTo>
                  <a:pt x="150952" y="56578"/>
                </a:lnTo>
                <a:lnTo>
                  <a:pt x="141732" y="55943"/>
                </a:lnTo>
                <a:lnTo>
                  <a:pt x="123520" y="58864"/>
                </a:lnTo>
                <a:lnTo>
                  <a:pt x="109855" y="66814"/>
                </a:lnTo>
                <a:lnTo>
                  <a:pt x="101269" y="78549"/>
                </a:lnTo>
                <a:lnTo>
                  <a:pt x="98285" y="92875"/>
                </a:lnTo>
                <a:lnTo>
                  <a:pt x="100304" y="103682"/>
                </a:lnTo>
                <a:lnTo>
                  <a:pt x="106438" y="113347"/>
                </a:lnTo>
                <a:lnTo>
                  <a:pt x="116827" y="121678"/>
                </a:lnTo>
                <a:lnTo>
                  <a:pt x="131584" y="128524"/>
                </a:lnTo>
                <a:lnTo>
                  <a:pt x="142379" y="133248"/>
                </a:lnTo>
                <a:lnTo>
                  <a:pt x="149631" y="138353"/>
                </a:lnTo>
                <a:lnTo>
                  <a:pt x="153720" y="144335"/>
                </a:lnTo>
                <a:lnTo>
                  <a:pt x="155003" y="151676"/>
                </a:lnTo>
                <a:lnTo>
                  <a:pt x="153517" y="159004"/>
                </a:lnTo>
                <a:lnTo>
                  <a:pt x="149009" y="164947"/>
                </a:lnTo>
                <a:lnTo>
                  <a:pt x="141389" y="168948"/>
                </a:lnTo>
                <a:lnTo>
                  <a:pt x="130543" y="170408"/>
                </a:lnTo>
                <a:lnTo>
                  <a:pt x="121945" y="169608"/>
                </a:lnTo>
                <a:lnTo>
                  <a:pt x="113703" y="167513"/>
                </a:lnTo>
                <a:lnTo>
                  <a:pt x="106324" y="164592"/>
                </a:lnTo>
                <a:lnTo>
                  <a:pt x="100368" y="161302"/>
                </a:lnTo>
                <a:lnTo>
                  <a:pt x="94640" y="178739"/>
                </a:lnTo>
                <a:lnTo>
                  <a:pt x="101955" y="182283"/>
                </a:lnTo>
                <a:lnTo>
                  <a:pt x="110477" y="184988"/>
                </a:lnTo>
                <a:lnTo>
                  <a:pt x="119913" y="186728"/>
                </a:lnTo>
                <a:lnTo>
                  <a:pt x="130022" y="187325"/>
                </a:lnTo>
                <a:lnTo>
                  <a:pt x="149999" y="184543"/>
                </a:lnTo>
                <a:lnTo>
                  <a:pt x="164782" y="176758"/>
                </a:lnTo>
                <a:lnTo>
                  <a:pt x="173951" y="164833"/>
                </a:lnTo>
                <a:lnTo>
                  <a:pt x="177114" y="149593"/>
                </a:lnTo>
                <a:close/>
              </a:path>
            </a:pathLst>
          </a:custGeom>
          <a:solidFill>
            <a:srgbClr val="A0CF67"/>
          </a:solidFill>
        </p:spPr>
        <p:txBody>
          <a:bodyPr wrap="square" lIns="0" tIns="0" rIns="0" bIns="0" rtlCol="0"/>
          <a:lstStyle/>
          <a:p>
            <a:endParaRPr/>
          </a:p>
        </p:txBody>
      </p:sp>
      <p:sp>
        <p:nvSpPr>
          <p:cNvPr id="36" name="bg object 36"/>
          <p:cNvSpPr/>
          <p:nvPr/>
        </p:nvSpPr>
        <p:spPr>
          <a:xfrm>
            <a:off x="9637509" y="1197444"/>
            <a:ext cx="2078989" cy="0"/>
          </a:xfrm>
          <a:custGeom>
            <a:avLst/>
            <a:gdLst/>
            <a:ahLst/>
            <a:cxnLst/>
            <a:rect l="l" t="t" r="r" b="b"/>
            <a:pathLst>
              <a:path w="2078990">
                <a:moveTo>
                  <a:pt x="0" y="0"/>
                </a:moveTo>
                <a:lnTo>
                  <a:pt x="2078837" y="0"/>
                </a:lnTo>
              </a:path>
            </a:pathLst>
          </a:custGeom>
          <a:ln w="4038">
            <a:solidFill>
              <a:srgbClr val="A0CF67"/>
            </a:solidFill>
          </a:ln>
        </p:spPr>
        <p:txBody>
          <a:bodyPr wrap="square" lIns="0" tIns="0" rIns="0" bIns="0" rtlCol="0"/>
          <a:lstStyle/>
          <a:p>
            <a:endParaRPr/>
          </a:p>
        </p:txBody>
      </p:sp>
      <p:sp>
        <p:nvSpPr>
          <p:cNvPr id="37" name="bg object 37"/>
          <p:cNvSpPr/>
          <p:nvPr/>
        </p:nvSpPr>
        <p:spPr>
          <a:xfrm>
            <a:off x="10498924" y="469950"/>
            <a:ext cx="349885" cy="375285"/>
          </a:xfrm>
          <a:custGeom>
            <a:avLst/>
            <a:gdLst/>
            <a:ahLst/>
            <a:cxnLst/>
            <a:rect l="l" t="t" r="r" b="b"/>
            <a:pathLst>
              <a:path w="349884" h="375284">
                <a:moveTo>
                  <a:pt x="193687" y="33477"/>
                </a:moveTo>
                <a:lnTo>
                  <a:pt x="195008" y="31381"/>
                </a:lnTo>
                <a:lnTo>
                  <a:pt x="195757" y="29083"/>
                </a:lnTo>
                <a:lnTo>
                  <a:pt x="195757" y="26670"/>
                </a:lnTo>
                <a:lnTo>
                  <a:pt x="193442" y="18179"/>
                </a:lnTo>
                <a:lnTo>
                  <a:pt x="187123" y="9491"/>
                </a:lnTo>
                <a:lnTo>
                  <a:pt x="177739" y="2725"/>
                </a:lnTo>
                <a:lnTo>
                  <a:pt x="166230" y="0"/>
                </a:lnTo>
                <a:lnTo>
                  <a:pt x="154717" y="2725"/>
                </a:lnTo>
                <a:lnTo>
                  <a:pt x="145302" y="9491"/>
                </a:lnTo>
                <a:lnTo>
                  <a:pt x="138946" y="18179"/>
                </a:lnTo>
                <a:lnTo>
                  <a:pt x="136613" y="26670"/>
                </a:lnTo>
                <a:lnTo>
                  <a:pt x="136613" y="29032"/>
                </a:lnTo>
                <a:lnTo>
                  <a:pt x="137337" y="31280"/>
                </a:lnTo>
                <a:lnTo>
                  <a:pt x="138620" y="33350"/>
                </a:lnTo>
                <a:lnTo>
                  <a:pt x="101723" y="42180"/>
                </a:lnTo>
                <a:lnTo>
                  <a:pt x="71418" y="62445"/>
                </a:lnTo>
                <a:lnTo>
                  <a:pt x="50495" y="97751"/>
                </a:lnTo>
                <a:lnTo>
                  <a:pt x="41744" y="151701"/>
                </a:lnTo>
                <a:lnTo>
                  <a:pt x="39467" y="219192"/>
                </a:lnTo>
                <a:lnTo>
                  <a:pt x="34250" y="269478"/>
                </a:lnTo>
                <a:lnTo>
                  <a:pt x="22344" y="302823"/>
                </a:lnTo>
                <a:lnTo>
                  <a:pt x="0" y="319493"/>
                </a:lnTo>
                <a:lnTo>
                  <a:pt x="1335" y="322741"/>
                </a:lnTo>
                <a:lnTo>
                  <a:pt x="25011" y="325570"/>
                </a:lnTo>
                <a:lnTo>
                  <a:pt x="65438" y="327894"/>
                </a:lnTo>
                <a:lnTo>
                  <a:pt x="117030" y="329628"/>
                </a:lnTo>
                <a:lnTo>
                  <a:pt x="116827" y="331127"/>
                </a:lnTo>
                <a:lnTo>
                  <a:pt x="116484" y="332600"/>
                </a:lnTo>
                <a:lnTo>
                  <a:pt x="116484" y="334137"/>
                </a:lnTo>
                <a:lnTo>
                  <a:pt x="120421" y="350032"/>
                </a:lnTo>
                <a:lnTo>
                  <a:pt x="131156" y="363010"/>
                </a:lnTo>
                <a:lnTo>
                  <a:pt x="147077" y="371759"/>
                </a:lnTo>
                <a:lnTo>
                  <a:pt x="166573" y="374967"/>
                </a:lnTo>
                <a:lnTo>
                  <a:pt x="186070" y="371759"/>
                </a:lnTo>
                <a:lnTo>
                  <a:pt x="201996" y="363010"/>
                </a:lnTo>
                <a:lnTo>
                  <a:pt x="212736" y="350032"/>
                </a:lnTo>
                <a:lnTo>
                  <a:pt x="216674" y="334137"/>
                </a:lnTo>
                <a:lnTo>
                  <a:pt x="216674" y="333057"/>
                </a:lnTo>
                <a:lnTo>
                  <a:pt x="216382" y="332028"/>
                </a:lnTo>
                <a:lnTo>
                  <a:pt x="216293" y="330962"/>
                </a:lnTo>
                <a:lnTo>
                  <a:pt x="271651" y="330572"/>
                </a:lnTo>
                <a:lnTo>
                  <a:pt x="316487" y="329168"/>
                </a:lnTo>
                <a:lnTo>
                  <a:pt x="344591" y="326711"/>
                </a:lnTo>
                <a:lnTo>
                  <a:pt x="349757" y="323164"/>
                </a:lnTo>
                <a:lnTo>
                  <a:pt x="332090" y="308530"/>
                </a:lnTo>
                <a:lnTo>
                  <a:pt x="313271" y="281694"/>
                </a:lnTo>
                <a:lnTo>
                  <a:pt x="296260" y="244605"/>
                </a:lnTo>
                <a:lnTo>
                  <a:pt x="284014" y="199215"/>
                </a:lnTo>
                <a:lnTo>
                  <a:pt x="279493" y="147476"/>
                </a:lnTo>
                <a:lnTo>
                  <a:pt x="285656" y="91338"/>
                </a:lnTo>
                <a:lnTo>
                  <a:pt x="305460" y="32753"/>
                </a:lnTo>
              </a:path>
            </a:pathLst>
          </a:custGeom>
          <a:ln w="26479">
            <a:solidFill>
              <a:srgbClr val="9DCE70"/>
            </a:solidFill>
          </a:ln>
        </p:spPr>
        <p:txBody>
          <a:bodyPr wrap="square" lIns="0" tIns="0" rIns="0" bIns="0" rtlCol="0"/>
          <a:lstStyle/>
          <a:p>
            <a:endParaRPr/>
          </a:p>
        </p:txBody>
      </p:sp>
      <p:sp>
        <p:nvSpPr>
          <p:cNvPr id="38" name="bg object 38"/>
          <p:cNvSpPr/>
          <p:nvPr/>
        </p:nvSpPr>
        <p:spPr>
          <a:xfrm>
            <a:off x="10762043" y="461035"/>
            <a:ext cx="66065" cy="77698"/>
          </a:xfrm>
          <a:prstGeom prst="rect">
            <a:avLst/>
          </a:prstGeom>
          <a:blipFill>
            <a:blip r:embed="rId11"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313932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961801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77940"/>
            <a:ext cx="2804160" cy="276999"/>
          </a:xfrm>
        </p:spPr>
        <p:txBody>
          <a:bodyPr/>
          <a:lstStyle/>
          <a:p>
            <a:fld id="{52595D75-EBA3-463B-937F-93B6CAD31DBE}" type="datetimeFigureOut">
              <a:rPr lang="en-US" smtClean="0"/>
              <a:t>7/24/2021</a:t>
            </a:fld>
            <a:endParaRPr lang="en-US"/>
          </a:p>
        </p:txBody>
      </p:sp>
      <p:sp>
        <p:nvSpPr>
          <p:cNvPr id="5" name="Footer Placeholder 4"/>
          <p:cNvSpPr>
            <a:spLocks noGrp="1"/>
          </p:cNvSpPr>
          <p:nvPr>
            <p:ph type="ftr" sz="quarter" idx="11"/>
          </p:nvPr>
        </p:nvSpPr>
        <p:spPr>
          <a:xfrm>
            <a:off x="4145280" y="6377940"/>
            <a:ext cx="3901440" cy="276999"/>
          </a:xfrm>
        </p:spPr>
        <p:txBody>
          <a:bodyPr/>
          <a:lstStyle/>
          <a:p>
            <a:endParaRPr lang="en-US"/>
          </a:p>
        </p:txBody>
      </p:sp>
      <p:sp>
        <p:nvSpPr>
          <p:cNvPr id="6" name="Slide Number Placeholder 5"/>
          <p:cNvSpPr>
            <a:spLocks noGrp="1"/>
          </p:cNvSpPr>
          <p:nvPr>
            <p:ph type="sldNum" sz="quarter" idx="12"/>
          </p:nvPr>
        </p:nvSpPr>
        <p:spPr>
          <a:xfrm>
            <a:off x="8778240" y="6377940"/>
            <a:ext cx="2804160" cy="276999"/>
          </a:xfrm>
        </p:spPr>
        <p:txBody>
          <a:bodyPr/>
          <a:lstStyle/>
          <a:p>
            <a:fld id="{414DCAB2-71FC-44D0-AA45-3F022C0DA43B}" type="slidenum">
              <a:rPr lang="en-US" smtClean="0"/>
              <a:t>‹#›</a:t>
            </a:fld>
            <a:endParaRPr lang="en-US"/>
          </a:p>
        </p:txBody>
      </p:sp>
    </p:spTree>
    <p:extLst>
      <p:ext uri="{BB962C8B-B14F-4D97-AF65-F5344CB8AC3E}">
        <p14:creationId xmlns:p14="http://schemas.microsoft.com/office/powerpoint/2010/main" val="15807515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29496" y="340614"/>
            <a:ext cx="6933006" cy="1579880"/>
          </a:xfrm>
          <a:prstGeom prst="rect">
            <a:avLst/>
          </a:prstGeom>
        </p:spPr>
        <p:txBody>
          <a:bodyPr wrap="square" lIns="0" tIns="0" rIns="0" bIns="0">
            <a:spAutoFit/>
          </a:bodyPr>
          <a:lstStyle>
            <a:lvl1pPr>
              <a:defRPr sz="10200" b="1" i="0">
                <a:solidFill>
                  <a:srgbClr val="231F20"/>
                </a:solidFill>
                <a:latin typeface="Myriad Pro Black"/>
                <a:cs typeface="Myriad Pro Black"/>
              </a:defRPr>
            </a:lvl1pPr>
          </a:lstStyle>
          <a:p>
            <a:endParaRPr/>
          </a:p>
        </p:txBody>
      </p:sp>
      <p:sp>
        <p:nvSpPr>
          <p:cNvPr id="3" name="Holder 3"/>
          <p:cNvSpPr>
            <a:spLocks noGrp="1"/>
          </p:cNvSpPr>
          <p:nvPr>
            <p:ph type="body" idx="1"/>
          </p:nvPr>
        </p:nvSpPr>
        <p:spPr>
          <a:xfrm>
            <a:off x="639558" y="1184122"/>
            <a:ext cx="10912883" cy="1930400"/>
          </a:xfrm>
          <a:prstGeom prst="rect">
            <a:avLst/>
          </a:prstGeom>
        </p:spPr>
        <p:txBody>
          <a:bodyPr wrap="square" lIns="0" tIns="0" rIns="0" bIns="0">
            <a:spAutoFit/>
          </a:bodyPr>
          <a:lstStyle>
            <a:lvl1pPr>
              <a:defRPr sz="12500" b="0" i="0">
                <a:solidFill>
                  <a:srgbClr val="231F20"/>
                </a:solidFill>
                <a:latin typeface="Arial Black"/>
                <a:cs typeface="Arial Black"/>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7/24/2021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600200"/>
            <a:ext cx="2971800" cy="2968499"/>
          </a:xfrm>
          <a:prstGeom prst="rect">
            <a:avLst/>
          </a:prstGeom>
        </p:spPr>
      </p:pic>
      <p:sp>
        <p:nvSpPr>
          <p:cNvPr id="7" name="Oval 6">
            <a:extLst>
              <a:ext uri="{FF2B5EF4-FFF2-40B4-BE49-F238E27FC236}">
                <a16:creationId xmlns:a16="http://schemas.microsoft.com/office/drawing/2014/main" id="{19FBD96E-8C05-5A4D-BD90-DC38D703F3C6}"/>
              </a:ext>
            </a:extLst>
          </p:cNvPr>
          <p:cNvSpPr/>
          <p:nvPr/>
        </p:nvSpPr>
        <p:spPr>
          <a:xfrm>
            <a:off x="609600" y="957939"/>
            <a:ext cx="4495800" cy="4495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7">
            <a:extLst>
              <a:ext uri="{FF2B5EF4-FFF2-40B4-BE49-F238E27FC236}">
                <a16:creationId xmlns:a16="http://schemas.microsoft.com/office/drawing/2014/main" id="{49F8E889-F537-8B47-931D-3A00A568ED37}"/>
              </a:ext>
            </a:extLst>
          </p:cNvPr>
          <p:cNvSpPr txBox="1">
            <a:spLocks/>
          </p:cNvSpPr>
          <p:nvPr/>
        </p:nvSpPr>
        <p:spPr>
          <a:xfrm>
            <a:off x="5867400" y="1060646"/>
            <a:ext cx="5105501" cy="2215991"/>
          </a:xfrm>
          <a:prstGeom prst="rect">
            <a:avLst/>
          </a:prstGeom>
        </p:spPr>
        <p:txBody>
          <a:bodyPr wrap="square" lIns="0" tIns="0" rIns="0" bIns="0">
            <a:spAutoFit/>
          </a:bodyPr>
          <a:lstStyle>
            <a:lvl1pPr>
              <a:defRPr sz="10200" b="1" i="0">
                <a:solidFill>
                  <a:srgbClr val="231F20"/>
                </a:solidFill>
                <a:latin typeface="Myriad Pro Black"/>
                <a:ea typeface="+mj-ea"/>
                <a:cs typeface="Myriad Pro Black"/>
              </a:defRPr>
            </a:lvl1pPr>
          </a:lstStyle>
          <a:p>
            <a:pPr algn="ctr"/>
            <a:r>
              <a:rPr lang="en-US" sz="7200" kern="0" dirty="0">
                <a:solidFill>
                  <a:schemeClr val="bg1"/>
                </a:solidFill>
              </a:rPr>
              <a:t>Shoebox Science Kits</a:t>
            </a:r>
          </a:p>
        </p:txBody>
      </p:sp>
      <p:pic>
        <p:nvPicPr>
          <p:cNvPr id="11" name="Picture 10">
            <a:extLst>
              <a:ext uri="{FF2B5EF4-FFF2-40B4-BE49-F238E27FC236}">
                <a16:creationId xmlns:a16="http://schemas.microsoft.com/office/drawing/2014/main" id="{6922D524-785C-EF4C-B4B6-D14724222D7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1472" b="67125" l="17410" r="89991"/>
                    </a14:imgEffect>
                  </a14:imgLayer>
                </a14:imgProps>
              </a:ext>
              <a:ext uri="{28A0092B-C50C-407E-A947-70E740481C1C}">
                <a14:useLocalDpi xmlns:a14="http://schemas.microsoft.com/office/drawing/2010/main" val="0"/>
              </a:ext>
            </a:extLst>
          </a:blip>
          <a:srcRect l="17500" t="18889" r="10833" b="32222"/>
          <a:stretch/>
        </p:blipFill>
        <p:spPr>
          <a:xfrm>
            <a:off x="5486400" y="3392214"/>
            <a:ext cx="6019800" cy="3079898"/>
          </a:xfrm>
          <a:prstGeom prst="rect">
            <a:avLst/>
          </a:prstGeom>
        </p:spPr>
      </p:pic>
    </p:spTree>
    <p:extLst>
      <p:ext uri="{BB962C8B-B14F-4D97-AF65-F5344CB8AC3E}">
        <p14:creationId xmlns:p14="http://schemas.microsoft.com/office/powerpoint/2010/main" val="36259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mpus Aerial 2016.jpg">
            <a:extLst>
              <a:ext uri="{FF2B5EF4-FFF2-40B4-BE49-F238E27FC236}">
                <a16:creationId xmlns:a16="http://schemas.microsoft.com/office/drawing/2014/main" id="{DCB99EDA-67BF-C54A-966D-93535A97D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8126431"/>
          </a:xfrm>
          <a:prstGeom prst="rect">
            <a:avLst/>
          </a:prstGeom>
          <a:solidFill>
            <a:schemeClr val="accent5">
              <a:lumMod val="60000"/>
              <a:lumOff val="40000"/>
            </a:schemeClr>
          </a:solidFill>
        </p:spPr>
      </p:pic>
      <p:grpSp>
        <p:nvGrpSpPr>
          <p:cNvPr id="13" name="Group 12">
            <a:extLst>
              <a:ext uri="{FF2B5EF4-FFF2-40B4-BE49-F238E27FC236}">
                <a16:creationId xmlns:a16="http://schemas.microsoft.com/office/drawing/2014/main" id="{BC254A1A-8809-5C4D-8504-3FFE51A7AAF2}"/>
              </a:ext>
            </a:extLst>
          </p:cNvPr>
          <p:cNvGrpSpPr/>
          <p:nvPr/>
        </p:nvGrpSpPr>
        <p:grpSpPr>
          <a:xfrm>
            <a:off x="2514600" y="3810000"/>
            <a:ext cx="1286253" cy="795936"/>
            <a:chOff x="2438400" y="3769963"/>
            <a:chExt cx="1286253" cy="795936"/>
          </a:xfrm>
        </p:grpSpPr>
        <p:sp>
          <p:nvSpPr>
            <p:cNvPr id="7" name="Rounded Rectangular Callout 6">
              <a:extLst>
                <a:ext uri="{FF2B5EF4-FFF2-40B4-BE49-F238E27FC236}">
                  <a16:creationId xmlns:a16="http://schemas.microsoft.com/office/drawing/2014/main" id="{BCB6EC0E-E26B-C444-9A02-567128031211}"/>
                </a:ext>
              </a:extLst>
            </p:cNvPr>
            <p:cNvSpPr/>
            <p:nvPr/>
          </p:nvSpPr>
          <p:spPr>
            <a:xfrm>
              <a:off x="2438400" y="3769963"/>
              <a:ext cx="1286253" cy="795936"/>
            </a:xfrm>
            <a:prstGeom prst="wedgeRoundRectCallout">
              <a:avLst>
                <a:gd name="adj1" fmla="val -20833"/>
                <a:gd name="adj2" fmla="val 79167"/>
                <a:gd name="adj3" fmla="val 16667"/>
              </a:avLst>
            </a:prstGeom>
            <a:solidFill>
              <a:srgbClr val="D00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21759C-D2F3-C14C-A9C1-90C652475A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6303"/>
            <a:stretch/>
          </p:blipFill>
          <p:spPr>
            <a:xfrm>
              <a:off x="2474563" y="3794502"/>
              <a:ext cx="1124707" cy="711706"/>
            </a:xfrm>
            <a:prstGeom prst="rect">
              <a:avLst/>
            </a:prstGeom>
          </p:spPr>
        </p:pic>
      </p:grpSp>
    </p:spTree>
    <p:extLst>
      <p:ext uri="{BB962C8B-B14F-4D97-AF65-F5344CB8AC3E}">
        <p14:creationId xmlns:p14="http://schemas.microsoft.com/office/powerpoint/2010/main" val="390439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883287-C14A-E346-A09B-CF9EAC2EE120}"/>
              </a:ext>
            </a:extLst>
          </p:cNvPr>
          <p:cNvSpPr/>
          <p:nvPr/>
        </p:nvSpPr>
        <p:spPr>
          <a:xfrm>
            <a:off x="0" y="0"/>
            <a:ext cx="12192000" cy="7074569"/>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pic>
        <p:nvPicPr>
          <p:cNvPr id="5" name="Picture 4">
            <a:extLst>
              <a:ext uri="{FF2B5EF4-FFF2-40B4-BE49-F238E27FC236}">
                <a16:creationId xmlns:a16="http://schemas.microsoft.com/office/drawing/2014/main" id="{65DD2A57-C878-B749-AC5A-15EDEDBEF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701" y="6209166"/>
            <a:ext cx="2773059" cy="591314"/>
          </a:xfrm>
          <a:prstGeom prst="rect">
            <a:avLst/>
          </a:prstGeom>
        </p:spPr>
      </p:pic>
      <p:pic>
        <p:nvPicPr>
          <p:cNvPr id="1026" name="Picture 2" descr="https://lh3.googleusercontent.com/qiFJ3U25enUrv-UVkWVJ7g4U-D14ZSmA9U6UN0_HzxTbfVhYm_7wHA4O6jGak5nqbDXDi9hK6THfUfY8tQ7Vyl7UlrfgOQsZWqB2a1BAC7sN8he5mgwIa888fyjB8lxgEMtpW5Mus2g">
            <a:extLst>
              <a:ext uri="{FF2B5EF4-FFF2-40B4-BE49-F238E27FC236}">
                <a16:creationId xmlns:a16="http://schemas.microsoft.com/office/drawing/2014/main" id="{2AC744CA-9B03-C542-B5B2-313B82C7F1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5638800" cy="376036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9C20B53-8FDB-3449-AA01-2B94D0BD58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188495"/>
            <a:ext cx="5600700" cy="37338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93DC2CFB-F9BF-7041-B477-CE4B0BDFE5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432" y="4065161"/>
            <a:ext cx="3886200" cy="25908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6AA0F8E4-B107-754B-A94D-78CE083264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2900" y="4110790"/>
            <a:ext cx="3924300" cy="26162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48149F94-E17A-1E48-84E5-232AB33027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5327" y="3503696"/>
            <a:ext cx="3647073" cy="2431382"/>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941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FAD3FF-1D92-8843-9E3A-C2D0EAB51ACA}"/>
              </a:ext>
            </a:extLst>
          </p:cNvPr>
          <p:cNvSpPr/>
          <p:nvPr/>
        </p:nvSpPr>
        <p:spPr>
          <a:xfrm>
            <a:off x="-12032" y="0"/>
            <a:ext cx="12192000" cy="292462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4" name="object 4"/>
          <p:cNvSpPr txBox="1"/>
          <p:nvPr/>
        </p:nvSpPr>
        <p:spPr>
          <a:xfrm>
            <a:off x="304800" y="533134"/>
            <a:ext cx="11407391" cy="4971361"/>
          </a:xfrm>
          <a:prstGeom prst="rect">
            <a:avLst/>
          </a:prstGeom>
        </p:spPr>
        <p:txBody>
          <a:bodyPr vert="horz" wrap="square" lIns="0" tIns="935990" rIns="0" bIns="0" rtlCol="0">
            <a:spAutoFit/>
          </a:bodyPr>
          <a:lstStyle/>
          <a:p>
            <a:pPr marR="8890" algn="ctr">
              <a:lnSpc>
                <a:spcPct val="100000"/>
              </a:lnSpc>
              <a:spcBef>
                <a:spcPts val="7370"/>
              </a:spcBef>
            </a:pPr>
            <a:endParaRPr sz="11600" dirty="0">
              <a:latin typeface="Arial Black"/>
              <a:cs typeface="Arial Black"/>
            </a:endParaRPr>
          </a:p>
          <a:p>
            <a:pPr marL="12700" marR="5080" indent="-1270" algn="ctr">
              <a:lnSpc>
                <a:spcPct val="113100"/>
              </a:lnSpc>
              <a:spcBef>
                <a:spcPts val="1315"/>
              </a:spcBef>
            </a:pPr>
            <a:r>
              <a:rPr lang="en-US" sz="2800" spc="-40" dirty="0">
                <a:solidFill>
                  <a:srgbClr val="231F20"/>
                </a:solidFill>
                <a:latin typeface="Arial"/>
                <a:cs typeface="Arial"/>
              </a:rPr>
              <a:t>Each shoebox kit includes a collection of specimens and a one-page user-friendly activity guide for the educator.</a:t>
            </a:r>
          </a:p>
          <a:p>
            <a:pPr marL="12700" marR="5080" indent="-1270" algn="ctr">
              <a:lnSpc>
                <a:spcPct val="113100"/>
              </a:lnSpc>
              <a:spcBef>
                <a:spcPts val="1315"/>
              </a:spcBef>
            </a:pPr>
            <a:r>
              <a:rPr lang="en-US" sz="2800" spc="-40" dirty="0">
                <a:solidFill>
                  <a:srgbClr val="231F20"/>
                </a:solidFill>
                <a:latin typeface="Arial"/>
                <a:cs typeface="Arial"/>
              </a:rPr>
              <a:t>Kits encourage student-centered exploration in science, while providing supports for educators in how to facilitate science lessons.</a:t>
            </a:r>
          </a:p>
        </p:txBody>
      </p:sp>
      <p:pic>
        <p:nvPicPr>
          <p:cNvPr id="5" name="Picture 4">
            <a:extLst>
              <a:ext uri="{FF2B5EF4-FFF2-40B4-BE49-F238E27FC236}">
                <a16:creationId xmlns:a16="http://schemas.microsoft.com/office/drawing/2014/main" id="{718B43D5-EB1C-7E43-96C0-6F595D8D50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400" y="6069277"/>
            <a:ext cx="2773059" cy="591314"/>
          </a:xfrm>
          <a:prstGeom prst="rect">
            <a:avLst/>
          </a:prstGeom>
        </p:spPr>
      </p:pic>
      <p:sp>
        <p:nvSpPr>
          <p:cNvPr id="8" name="Title 7">
            <a:extLst>
              <a:ext uri="{FF2B5EF4-FFF2-40B4-BE49-F238E27FC236}">
                <a16:creationId xmlns:a16="http://schemas.microsoft.com/office/drawing/2014/main" id="{3C868999-FE17-9949-9287-A0653487E261}"/>
              </a:ext>
            </a:extLst>
          </p:cNvPr>
          <p:cNvSpPr>
            <a:spLocks noGrp="1"/>
          </p:cNvSpPr>
          <p:nvPr>
            <p:ph type="title"/>
          </p:nvPr>
        </p:nvSpPr>
        <p:spPr>
          <a:xfrm>
            <a:off x="3532723" y="785201"/>
            <a:ext cx="8179468" cy="1354217"/>
          </a:xfrm>
        </p:spPr>
        <p:txBody>
          <a:bodyPr/>
          <a:lstStyle/>
          <a:p>
            <a:pPr algn="ctr"/>
            <a:r>
              <a:rPr lang="en-US" sz="8800" dirty="0">
                <a:solidFill>
                  <a:schemeClr val="bg1"/>
                </a:solidFill>
              </a:rPr>
              <a:t>WHAT’S INSIDE?</a:t>
            </a:r>
          </a:p>
        </p:txBody>
      </p:sp>
      <p:pic>
        <p:nvPicPr>
          <p:cNvPr id="11" name="Picture 10">
            <a:extLst>
              <a:ext uri="{FF2B5EF4-FFF2-40B4-BE49-F238E27FC236}">
                <a16:creationId xmlns:a16="http://schemas.microsoft.com/office/drawing/2014/main" id="{6C55C27D-EC5F-214B-99FA-1FAA14F0C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98" y="281209"/>
            <a:ext cx="3703527" cy="2362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92055" y="392836"/>
            <a:ext cx="11118005" cy="1243930"/>
          </a:xfrm>
          <a:prstGeom prst="rect">
            <a:avLst/>
          </a:prstGeom>
        </p:spPr>
        <p:txBody>
          <a:bodyPr vert="horz" wrap="square" lIns="0" tIns="12700" rIns="0" bIns="0" rtlCol="0">
            <a:spAutoFit/>
          </a:bodyPr>
          <a:lstStyle/>
          <a:p>
            <a:pPr marL="38735" algn="ctr">
              <a:lnSpc>
                <a:spcPct val="100000"/>
              </a:lnSpc>
              <a:spcBef>
                <a:spcPts val="100"/>
              </a:spcBef>
            </a:pPr>
            <a:r>
              <a:rPr lang="en-US" sz="8000" spc="-55" dirty="0">
                <a:solidFill>
                  <a:srgbClr val="D10000"/>
                </a:solidFill>
              </a:rPr>
              <a:t>CURRICULUM DETAILS</a:t>
            </a:r>
            <a:endParaRPr sz="8000" spc="200" dirty="0">
              <a:solidFill>
                <a:srgbClr val="D10000"/>
              </a:solidFill>
            </a:endParaRPr>
          </a:p>
        </p:txBody>
      </p:sp>
      <p:sp>
        <p:nvSpPr>
          <p:cNvPr id="11" name="object 11"/>
          <p:cNvSpPr txBox="1"/>
          <p:nvPr/>
        </p:nvSpPr>
        <p:spPr>
          <a:xfrm>
            <a:off x="244167" y="4275335"/>
            <a:ext cx="3022901" cy="2334037"/>
          </a:xfrm>
          <a:prstGeom prst="rect">
            <a:avLst/>
          </a:prstGeom>
        </p:spPr>
        <p:txBody>
          <a:bodyPr vert="horz" wrap="square" lIns="0" tIns="48895" rIns="0" bIns="0" rtlCol="0">
            <a:spAutoFit/>
          </a:bodyPr>
          <a:lstStyle/>
          <a:p>
            <a:pPr marL="46355" marR="38735" algn="ctr">
              <a:lnSpc>
                <a:spcPct val="107100"/>
              </a:lnSpc>
              <a:spcBef>
                <a:spcPts val="80"/>
              </a:spcBef>
            </a:pPr>
            <a:r>
              <a:rPr lang="en-US" sz="2800" spc="-25" dirty="0">
                <a:latin typeface="Myriad Pro"/>
                <a:cs typeface="Myriad Pro"/>
              </a:rPr>
              <a:t>Lessons are ideal for students in grades K-5, but could also be used with 6</a:t>
            </a:r>
            <a:r>
              <a:rPr lang="en-US" sz="2800" spc="-25" baseline="30000" dirty="0">
                <a:latin typeface="Myriad Pro"/>
                <a:cs typeface="Myriad Pro"/>
              </a:rPr>
              <a:t>th</a:t>
            </a:r>
            <a:r>
              <a:rPr lang="en-US" sz="2800" spc="-25" dirty="0">
                <a:latin typeface="Myriad Pro"/>
                <a:cs typeface="Myriad Pro"/>
              </a:rPr>
              <a:t>-8</a:t>
            </a:r>
            <a:r>
              <a:rPr lang="en-US" sz="2800" spc="-25" baseline="30000" dirty="0">
                <a:latin typeface="Myriad Pro"/>
                <a:cs typeface="Myriad Pro"/>
              </a:rPr>
              <a:t>th</a:t>
            </a:r>
            <a:r>
              <a:rPr lang="en-US" sz="2800" spc="-25" dirty="0">
                <a:latin typeface="Myriad Pro"/>
                <a:cs typeface="Myriad Pro"/>
              </a:rPr>
              <a:t> grade.</a:t>
            </a:r>
            <a:endParaRPr sz="2800" dirty="0">
              <a:latin typeface="Myriad Pro"/>
              <a:cs typeface="Myriad Pro"/>
            </a:endParaRPr>
          </a:p>
        </p:txBody>
      </p:sp>
      <p:sp>
        <p:nvSpPr>
          <p:cNvPr id="20" name="object 11">
            <a:extLst>
              <a:ext uri="{FF2B5EF4-FFF2-40B4-BE49-F238E27FC236}">
                <a16:creationId xmlns:a16="http://schemas.microsoft.com/office/drawing/2014/main" id="{8B0BA067-9285-7246-868A-6DFB5CBDA9B0}"/>
              </a:ext>
            </a:extLst>
          </p:cNvPr>
          <p:cNvSpPr txBox="1"/>
          <p:nvPr/>
        </p:nvSpPr>
        <p:spPr>
          <a:xfrm>
            <a:off x="8532509" y="4325897"/>
            <a:ext cx="3536950" cy="1411990"/>
          </a:xfrm>
          <a:prstGeom prst="rect">
            <a:avLst/>
          </a:prstGeom>
        </p:spPr>
        <p:txBody>
          <a:bodyPr vert="horz" wrap="square" lIns="0" tIns="48895" rIns="0" bIns="0" rtlCol="0">
            <a:spAutoFit/>
          </a:bodyPr>
          <a:lstStyle/>
          <a:p>
            <a:pPr marL="46355" marR="38735" algn="ctr">
              <a:lnSpc>
                <a:spcPct val="107100"/>
              </a:lnSpc>
              <a:spcBef>
                <a:spcPts val="80"/>
              </a:spcBef>
            </a:pPr>
            <a:r>
              <a:rPr lang="en-US" sz="2800" spc="-25" dirty="0">
                <a:latin typeface="Myriad Pro"/>
                <a:cs typeface="Myriad Pro"/>
              </a:rPr>
              <a:t>Lessons are hands-on and ideal for an in-person program. </a:t>
            </a:r>
            <a:endParaRPr sz="2800" dirty="0">
              <a:latin typeface="Myriad Pro"/>
              <a:cs typeface="Myriad Pro"/>
            </a:endParaRPr>
          </a:p>
        </p:txBody>
      </p:sp>
      <p:sp>
        <p:nvSpPr>
          <p:cNvPr id="4" name="Oval 3">
            <a:extLst>
              <a:ext uri="{FF2B5EF4-FFF2-40B4-BE49-F238E27FC236}">
                <a16:creationId xmlns:a16="http://schemas.microsoft.com/office/drawing/2014/main" id="{E1EA8616-2A3E-BB44-9218-A9333CC80969}"/>
              </a:ext>
            </a:extLst>
          </p:cNvPr>
          <p:cNvSpPr/>
          <p:nvPr/>
        </p:nvSpPr>
        <p:spPr>
          <a:xfrm>
            <a:off x="3334139" y="1537935"/>
            <a:ext cx="5198369" cy="4927186"/>
          </a:xfrm>
          <a:prstGeom prst="ellipse">
            <a:avLst/>
          </a:prstGeom>
          <a:solidFill>
            <a:srgbClr val="D10000"/>
          </a:solidFill>
          <a:ln>
            <a:solidFill>
              <a:srgbClr val="D00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ject 11">
            <a:extLst>
              <a:ext uri="{FF2B5EF4-FFF2-40B4-BE49-F238E27FC236}">
                <a16:creationId xmlns:a16="http://schemas.microsoft.com/office/drawing/2014/main" id="{454C2AE2-D64A-A848-BD4A-6ECE8E14ED9E}"/>
              </a:ext>
            </a:extLst>
          </p:cNvPr>
          <p:cNvSpPr txBox="1"/>
          <p:nvPr/>
        </p:nvSpPr>
        <p:spPr>
          <a:xfrm>
            <a:off x="3808095" y="2209800"/>
            <a:ext cx="4285924" cy="32817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0" tIns="48895" rIns="0" bIns="0" rtlCol="0">
            <a:spAutoFit/>
          </a:bodyPr>
          <a:lstStyle/>
          <a:p>
            <a:pPr marL="46355" marR="38735" algn="ctr">
              <a:lnSpc>
                <a:spcPct val="107100"/>
              </a:lnSpc>
              <a:spcBef>
                <a:spcPts val="80"/>
              </a:spcBef>
            </a:pPr>
            <a:r>
              <a:rPr lang="en-US" sz="2800" spc="-25" dirty="0">
                <a:solidFill>
                  <a:schemeClr val="bg1"/>
                </a:solidFill>
                <a:latin typeface="Myriad Pro"/>
                <a:cs typeface="Myriad Pro"/>
              </a:rPr>
              <a:t>Shoebox Science Kits are unique because they bring Museum specimens to students. </a:t>
            </a:r>
          </a:p>
          <a:p>
            <a:pPr marL="46355" marR="38735" algn="ctr">
              <a:lnSpc>
                <a:spcPct val="107100"/>
              </a:lnSpc>
              <a:spcBef>
                <a:spcPts val="80"/>
              </a:spcBef>
            </a:pPr>
            <a:endParaRPr lang="en-US" sz="2800" spc="-25" dirty="0">
              <a:solidFill>
                <a:schemeClr val="bg1"/>
              </a:solidFill>
              <a:latin typeface="Myriad Pro"/>
              <a:cs typeface="Myriad Pro"/>
            </a:endParaRPr>
          </a:p>
          <a:p>
            <a:pPr marL="46355" marR="38735" algn="ctr">
              <a:lnSpc>
                <a:spcPct val="107100"/>
              </a:lnSpc>
              <a:spcBef>
                <a:spcPts val="80"/>
              </a:spcBef>
            </a:pPr>
            <a:r>
              <a:rPr lang="en-US" sz="2800" spc="-25" dirty="0">
                <a:solidFill>
                  <a:schemeClr val="bg1"/>
                </a:solidFill>
                <a:latin typeface="Myriad Pro"/>
                <a:cs typeface="Myriad Pro"/>
              </a:rPr>
              <a:t>Curriculum in each kit encourages open exploration.</a:t>
            </a:r>
            <a:endParaRPr sz="2800" dirty="0">
              <a:solidFill>
                <a:schemeClr val="bg1"/>
              </a:solidFill>
              <a:latin typeface="Myriad Pro"/>
              <a:cs typeface="Myriad Pro"/>
            </a:endParaRPr>
          </a:p>
        </p:txBody>
      </p:sp>
      <p:pic>
        <p:nvPicPr>
          <p:cNvPr id="23" name="Picture 22">
            <a:extLst>
              <a:ext uri="{FF2B5EF4-FFF2-40B4-BE49-F238E27FC236}">
                <a16:creationId xmlns:a16="http://schemas.microsoft.com/office/drawing/2014/main" id="{DE984FAF-9CBD-AD4B-95C6-26B9485AC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400" y="6069277"/>
            <a:ext cx="2773059" cy="591314"/>
          </a:xfrm>
          <a:prstGeom prst="rect">
            <a:avLst/>
          </a:prstGeom>
        </p:spPr>
      </p:pic>
      <p:sp>
        <p:nvSpPr>
          <p:cNvPr id="3" name="Oval 2">
            <a:extLst>
              <a:ext uri="{FF2B5EF4-FFF2-40B4-BE49-F238E27FC236}">
                <a16:creationId xmlns:a16="http://schemas.microsoft.com/office/drawing/2014/main" id="{3A93EEAF-A702-2E43-834D-AA577174B238}"/>
              </a:ext>
            </a:extLst>
          </p:cNvPr>
          <p:cNvSpPr/>
          <p:nvPr/>
        </p:nvSpPr>
        <p:spPr>
          <a:xfrm>
            <a:off x="531391" y="1722630"/>
            <a:ext cx="2455325" cy="2455325"/>
          </a:xfrm>
          <a:prstGeom prst="ellipse">
            <a:avLst/>
          </a:prstGeom>
          <a:solidFill>
            <a:srgbClr val="D00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 algn="ctr">
              <a:lnSpc>
                <a:spcPct val="100000"/>
              </a:lnSpc>
              <a:spcBef>
                <a:spcPts val="385"/>
              </a:spcBef>
            </a:pPr>
            <a:r>
              <a:rPr lang="en-US" sz="4000" b="1" dirty="0">
                <a:solidFill>
                  <a:schemeClr val="bg1"/>
                </a:solidFill>
                <a:latin typeface="Myriad Pro"/>
                <a:cs typeface="Myriad Pro"/>
              </a:rPr>
              <a:t>Grade Level </a:t>
            </a:r>
            <a:endParaRPr lang="en-US" sz="4000" dirty="0">
              <a:solidFill>
                <a:schemeClr val="bg1"/>
              </a:solidFill>
              <a:latin typeface="Myriad Pro"/>
              <a:cs typeface="Myriad Pro"/>
            </a:endParaRPr>
          </a:p>
        </p:txBody>
      </p:sp>
      <p:sp>
        <p:nvSpPr>
          <p:cNvPr id="14" name="Oval 13">
            <a:extLst>
              <a:ext uri="{FF2B5EF4-FFF2-40B4-BE49-F238E27FC236}">
                <a16:creationId xmlns:a16="http://schemas.microsoft.com/office/drawing/2014/main" id="{C7246A7F-8672-7D45-8A0D-3273C969949D}"/>
              </a:ext>
            </a:extLst>
          </p:cNvPr>
          <p:cNvSpPr/>
          <p:nvPr/>
        </p:nvSpPr>
        <p:spPr>
          <a:xfrm>
            <a:off x="8915400" y="1722631"/>
            <a:ext cx="2455325" cy="2455325"/>
          </a:xfrm>
          <a:prstGeom prst="ellipse">
            <a:avLst/>
          </a:prstGeom>
          <a:solidFill>
            <a:srgbClr val="D00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 algn="ctr">
              <a:lnSpc>
                <a:spcPct val="100000"/>
              </a:lnSpc>
              <a:spcBef>
                <a:spcPts val="385"/>
              </a:spcBef>
            </a:pPr>
            <a:r>
              <a:rPr lang="en-US" sz="4000" b="1" dirty="0">
                <a:solidFill>
                  <a:schemeClr val="bg1"/>
                </a:solidFill>
                <a:latin typeface="Myriad Pro"/>
                <a:cs typeface="Myriad Pro"/>
              </a:rPr>
              <a:t>Format</a:t>
            </a:r>
            <a:endParaRPr lang="en-US" sz="4000" dirty="0">
              <a:solidFill>
                <a:schemeClr val="bg1"/>
              </a:solidFill>
              <a:latin typeface="Myriad Pro"/>
              <a:cs typeface="Myriad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1695" y="0"/>
                </a:moveTo>
                <a:lnTo>
                  <a:pt x="0" y="0"/>
                </a:lnTo>
                <a:lnTo>
                  <a:pt x="0" y="6857619"/>
                </a:lnTo>
                <a:lnTo>
                  <a:pt x="12191695" y="6857619"/>
                </a:lnTo>
                <a:lnTo>
                  <a:pt x="12191695" y="0"/>
                </a:lnTo>
                <a:close/>
              </a:path>
            </a:pathLst>
          </a:custGeom>
          <a:solidFill>
            <a:srgbClr val="D00300"/>
          </a:solidFill>
        </p:spPr>
        <p:txBody>
          <a:bodyPr wrap="square" lIns="0" tIns="0" rIns="0" bIns="0" rtlCol="0"/>
          <a:lstStyle/>
          <a:p>
            <a:endParaRPr/>
          </a:p>
        </p:txBody>
      </p:sp>
      <p:sp>
        <p:nvSpPr>
          <p:cNvPr id="9" name="object 9"/>
          <p:cNvSpPr txBox="1"/>
          <p:nvPr/>
        </p:nvSpPr>
        <p:spPr>
          <a:xfrm>
            <a:off x="268949" y="2404793"/>
            <a:ext cx="5029200" cy="4151649"/>
          </a:xfrm>
          <a:prstGeom prst="rect">
            <a:avLst/>
          </a:prstGeom>
        </p:spPr>
        <p:txBody>
          <a:bodyPr vert="horz" wrap="square" lIns="0" tIns="12700" rIns="0" bIns="0" rtlCol="0">
            <a:spAutoFit/>
          </a:bodyPr>
          <a:lstStyle/>
          <a:p>
            <a:pPr marL="55880" marR="42545" algn="ctr">
              <a:lnSpc>
                <a:spcPct val="105100"/>
              </a:lnSpc>
              <a:spcBef>
                <a:spcPts val="100"/>
              </a:spcBef>
            </a:pPr>
            <a:r>
              <a:rPr lang="en-US" sz="2300" spc="-50" dirty="0">
                <a:solidFill>
                  <a:schemeClr val="bg1"/>
                </a:solidFill>
                <a:latin typeface="Myriad Pro"/>
                <a:cs typeface="Myriad Pro"/>
              </a:rPr>
              <a:t>The lesson for each kit follows a modified the 5E instructional model. </a:t>
            </a:r>
          </a:p>
          <a:p>
            <a:pPr marL="55880" marR="42545" algn="ctr">
              <a:lnSpc>
                <a:spcPct val="105100"/>
              </a:lnSpc>
              <a:spcBef>
                <a:spcPts val="100"/>
              </a:spcBef>
            </a:pPr>
            <a:endParaRPr lang="en-US" sz="2300" spc="-50" dirty="0">
              <a:solidFill>
                <a:schemeClr val="bg1"/>
              </a:solidFill>
              <a:latin typeface="Myriad Pro"/>
              <a:cs typeface="Myriad Pro"/>
            </a:endParaRPr>
          </a:p>
          <a:p>
            <a:pPr marL="55880" marR="42545" algn="ctr">
              <a:lnSpc>
                <a:spcPct val="105100"/>
              </a:lnSpc>
              <a:spcBef>
                <a:spcPts val="100"/>
              </a:spcBef>
            </a:pPr>
            <a:r>
              <a:rPr lang="en-US" sz="2300" spc="-50" dirty="0">
                <a:solidFill>
                  <a:schemeClr val="bg1"/>
                </a:solidFill>
                <a:latin typeface="Myriad Pro"/>
                <a:cs typeface="Myriad Pro"/>
              </a:rPr>
              <a:t>A brief kit introduction is given, followed by step-by-step directions.</a:t>
            </a:r>
          </a:p>
          <a:p>
            <a:pPr marL="55880" marR="42545" algn="ctr">
              <a:lnSpc>
                <a:spcPct val="105100"/>
              </a:lnSpc>
              <a:spcBef>
                <a:spcPts val="100"/>
              </a:spcBef>
            </a:pPr>
            <a:endParaRPr lang="en-US" sz="2300" spc="-50" dirty="0">
              <a:solidFill>
                <a:schemeClr val="bg1"/>
              </a:solidFill>
              <a:latin typeface="Myriad Pro"/>
              <a:cs typeface="Myriad Pro"/>
            </a:endParaRPr>
          </a:p>
          <a:p>
            <a:pPr marL="55880" marR="42545" algn="ctr">
              <a:lnSpc>
                <a:spcPct val="105100"/>
              </a:lnSpc>
              <a:spcBef>
                <a:spcPts val="100"/>
              </a:spcBef>
            </a:pPr>
            <a:r>
              <a:rPr lang="en-US" sz="2300" spc="-50" dirty="0">
                <a:solidFill>
                  <a:schemeClr val="bg1"/>
                </a:solidFill>
                <a:latin typeface="Myriad Pro"/>
                <a:cs typeface="Myriad Pro"/>
              </a:rPr>
              <a:t>Each step gives leader actions and student actions for additional support.</a:t>
            </a:r>
          </a:p>
          <a:p>
            <a:pPr marL="55880" marR="42545" algn="ctr">
              <a:lnSpc>
                <a:spcPct val="105100"/>
              </a:lnSpc>
              <a:spcBef>
                <a:spcPts val="100"/>
              </a:spcBef>
            </a:pPr>
            <a:endParaRPr lang="en-US" sz="2300" spc="-50" dirty="0">
              <a:solidFill>
                <a:schemeClr val="bg1"/>
              </a:solidFill>
              <a:latin typeface="Myriad Pro"/>
              <a:cs typeface="Myriad Pro"/>
            </a:endParaRPr>
          </a:p>
          <a:p>
            <a:pPr marL="55880" marR="42545" algn="ctr">
              <a:lnSpc>
                <a:spcPct val="105100"/>
              </a:lnSpc>
              <a:spcBef>
                <a:spcPts val="100"/>
              </a:spcBef>
            </a:pPr>
            <a:r>
              <a:rPr lang="en-US" sz="2300" spc="-50" dirty="0">
                <a:solidFill>
                  <a:schemeClr val="bg1"/>
                </a:solidFill>
                <a:latin typeface="Myriad Pro"/>
                <a:cs typeface="Myriad Pro"/>
              </a:rPr>
              <a:t>Lessons are user-friendly for leaders with a variety of experience in teaching.</a:t>
            </a:r>
          </a:p>
        </p:txBody>
      </p:sp>
      <p:sp>
        <p:nvSpPr>
          <p:cNvPr id="12" name="Title 7">
            <a:extLst>
              <a:ext uri="{FF2B5EF4-FFF2-40B4-BE49-F238E27FC236}">
                <a16:creationId xmlns:a16="http://schemas.microsoft.com/office/drawing/2014/main" id="{6BD51C1F-CE72-9940-BB65-C954A43DB7AB}"/>
              </a:ext>
            </a:extLst>
          </p:cNvPr>
          <p:cNvSpPr txBox="1">
            <a:spLocks/>
          </p:cNvSpPr>
          <p:nvPr/>
        </p:nvSpPr>
        <p:spPr>
          <a:xfrm>
            <a:off x="-304800" y="190545"/>
            <a:ext cx="6248299" cy="2031325"/>
          </a:xfrm>
          <a:prstGeom prst="rect">
            <a:avLst/>
          </a:prstGeom>
        </p:spPr>
        <p:txBody>
          <a:bodyPr wrap="square" lIns="0" tIns="0" rIns="0" bIns="0">
            <a:spAutoFit/>
          </a:bodyPr>
          <a:lstStyle>
            <a:lvl1pPr>
              <a:defRPr sz="10200" b="1" i="0">
                <a:solidFill>
                  <a:srgbClr val="231F20"/>
                </a:solidFill>
                <a:latin typeface="Myriad Pro Black"/>
                <a:ea typeface="+mj-ea"/>
                <a:cs typeface="Myriad Pro Black"/>
              </a:defRPr>
            </a:lvl1pPr>
          </a:lstStyle>
          <a:p>
            <a:pPr algn="ctr"/>
            <a:r>
              <a:rPr lang="en-US" sz="6600" kern="0" dirty="0">
                <a:solidFill>
                  <a:schemeClr val="bg1"/>
                </a:solidFill>
              </a:rPr>
              <a:t>CURRICULUM DOCUMENT</a:t>
            </a:r>
          </a:p>
        </p:txBody>
      </p:sp>
      <p:pic>
        <p:nvPicPr>
          <p:cNvPr id="16" name="Picture 15">
            <a:extLst>
              <a:ext uri="{FF2B5EF4-FFF2-40B4-BE49-F238E27FC236}">
                <a16:creationId xmlns:a16="http://schemas.microsoft.com/office/drawing/2014/main" id="{E54DAEB4-AC0B-164A-9229-C728B5390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810" y="151110"/>
            <a:ext cx="4425654" cy="5720758"/>
          </a:xfrm>
          <a:prstGeom prst="rect">
            <a:avLst/>
          </a:prstGeom>
        </p:spPr>
      </p:pic>
      <p:pic>
        <p:nvPicPr>
          <p:cNvPr id="18" name="Picture 17">
            <a:extLst>
              <a:ext uri="{FF2B5EF4-FFF2-40B4-BE49-F238E27FC236}">
                <a16:creationId xmlns:a16="http://schemas.microsoft.com/office/drawing/2014/main" id="{BF3FF7A2-C3A8-4E45-960E-6F07CA8016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664"/>
          <a:stretch/>
        </p:blipFill>
        <p:spPr>
          <a:xfrm>
            <a:off x="8590369" y="3210510"/>
            <a:ext cx="3505632" cy="3647490"/>
          </a:xfrm>
          <a:prstGeom prst="rect">
            <a:avLst/>
          </a:prstGeom>
        </p:spPr>
      </p:pic>
      <p:pic>
        <p:nvPicPr>
          <p:cNvPr id="11" name="Picture 10">
            <a:extLst>
              <a:ext uri="{FF2B5EF4-FFF2-40B4-BE49-F238E27FC236}">
                <a16:creationId xmlns:a16="http://schemas.microsoft.com/office/drawing/2014/main" id="{EC1A91B0-35D6-3D47-B131-50ACD293BC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400" y="6069277"/>
            <a:ext cx="2773059" cy="5913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4648201" cy="6858000"/>
          </a:xfrm>
          <a:custGeom>
            <a:avLst/>
            <a:gdLst/>
            <a:ahLst/>
            <a:cxnLst/>
            <a:rect l="l" t="t" r="r" b="b"/>
            <a:pathLst>
              <a:path w="4572000" h="6858000">
                <a:moveTo>
                  <a:pt x="4572000" y="0"/>
                </a:moveTo>
                <a:lnTo>
                  <a:pt x="0" y="0"/>
                </a:lnTo>
                <a:lnTo>
                  <a:pt x="0" y="6857619"/>
                </a:lnTo>
                <a:lnTo>
                  <a:pt x="4572000" y="6857619"/>
                </a:lnTo>
                <a:lnTo>
                  <a:pt x="4572000" y="0"/>
                </a:lnTo>
                <a:close/>
              </a:path>
            </a:pathLst>
          </a:custGeom>
          <a:solidFill>
            <a:srgbClr val="231F20"/>
          </a:solidFill>
        </p:spPr>
        <p:txBody>
          <a:bodyPr wrap="square" lIns="0" tIns="0" rIns="0" bIns="0" rtlCol="0"/>
          <a:lstStyle/>
          <a:p>
            <a:endParaRPr/>
          </a:p>
        </p:txBody>
      </p:sp>
      <p:sp>
        <p:nvSpPr>
          <p:cNvPr id="3" name="object 3"/>
          <p:cNvSpPr txBox="1">
            <a:spLocks noGrp="1"/>
          </p:cNvSpPr>
          <p:nvPr>
            <p:ph type="title"/>
          </p:nvPr>
        </p:nvSpPr>
        <p:spPr>
          <a:xfrm>
            <a:off x="5029200" y="567165"/>
            <a:ext cx="5462932" cy="1028487"/>
          </a:xfrm>
          <a:prstGeom prst="rect">
            <a:avLst/>
          </a:prstGeom>
        </p:spPr>
        <p:txBody>
          <a:bodyPr vert="horz" wrap="square" lIns="0" tIns="12700" rIns="0" bIns="0" rtlCol="0">
            <a:spAutoFit/>
          </a:bodyPr>
          <a:lstStyle/>
          <a:p>
            <a:pPr marL="12700">
              <a:lnSpc>
                <a:spcPct val="100000"/>
              </a:lnSpc>
              <a:spcBef>
                <a:spcPts val="100"/>
              </a:spcBef>
            </a:pPr>
            <a:r>
              <a:rPr lang="en-US" sz="6600" spc="-25" dirty="0">
                <a:solidFill>
                  <a:srgbClr val="D10000"/>
                </a:solidFill>
              </a:rPr>
              <a:t>KIT TOPICS</a:t>
            </a:r>
            <a:endParaRPr sz="6600" dirty="0">
              <a:solidFill>
                <a:srgbClr val="D10000"/>
              </a:solidFill>
            </a:endParaRPr>
          </a:p>
        </p:txBody>
      </p:sp>
      <p:sp>
        <p:nvSpPr>
          <p:cNvPr id="4" name="object 4"/>
          <p:cNvSpPr txBox="1"/>
          <p:nvPr/>
        </p:nvSpPr>
        <p:spPr>
          <a:xfrm>
            <a:off x="5029200" y="1867246"/>
            <a:ext cx="6819900" cy="4521751"/>
          </a:xfrm>
          <a:prstGeom prst="rect">
            <a:avLst/>
          </a:prstGeom>
        </p:spPr>
        <p:txBody>
          <a:bodyPr vert="horz" wrap="square" lIns="0" tIns="99060" rIns="0" bIns="0" numCol="2" rtlCol="0">
            <a:spAutoFit/>
          </a:bodyPr>
          <a:lstStyle/>
          <a:p>
            <a:pPr marL="469900" indent="-457200">
              <a:lnSpc>
                <a:spcPct val="100000"/>
              </a:lnSpc>
              <a:spcBef>
                <a:spcPts val="780"/>
              </a:spcBef>
              <a:buFont typeface="Arial" panose="020B0604020202020204" pitchFamily="34" charset="0"/>
              <a:buChar char="•"/>
            </a:pPr>
            <a:r>
              <a:rPr lang="en-US" sz="2600" spc="-30" dirty="0">
                <a:solidFill>
                  <a:srgbClr val="231F20"/>
                </a:solidFill>
                <a:latin typeface="Myriad Pro"/>
                <a:cs typeface="Myriad Pro"/>
              </a:rPr>
              <a:t>Animal Coverings</a:t>
            </a:r>
          </a:p>
          <a:p>
            <a:pPr marL="469900" indent="-457200">
              <a:lnSpc>
                <a:spcPct val="100000"/>
              </a:lnSpc>
              <a:spcBef>
                <a:spcPts val="780"/>
              </a:spcBef>
              <a:buFont typeface="Arial" panose="020B0604020202020204" pitchFamily="34" charset="0"/>
              <a:buChar char="•"/>
            </a:pPr>
            <a:r>
              <a:rPr lang="en-US" sz="2600" spc="-30" dirty="0">
                <a:solidFill>
                  <a:srgbClr val="231F20"/>
                </a:solidFill>
                <a:latin typeface="Myriad Pro"/>
                <a:cs typeface="Myriad Pro"/>
              </a:rPr>
              <a:t>Bird Nests*</a:t>
            </a:r>
          </a:p>
          <a:p>
            <a:pPr marL="469900" indent="-457200">
              <a:lnSpc>
                <a:spcPct val="100000"/>
              </a:lnSpc>
              <a:spcBef>
                <a:spcPts val="780"/>
              </a:spcBef>
              <a:buFont typeface="Arial" panose="020B0604020202020204" pitchFamily="34" charset="0"/>
              <a:buChar char="•"/>
            </a:pPr>
            <a:r>
              <a:rPr lang="en-US" sz="2600" spc="-30" dirty="0">
                <a:solidFill>
                  <a:srgbClr val="231F20"/>
                </a:solidFill>
                <a:latin typeface="Myriad Pro"/>
                <a:cs typeface="Myriad Pro"/>
              </a:rPr>
              <a:t>Owls*</a:t>
            </a:r>
          </a:p>
          <a:p>
            <a:pPr marL="469900" indent="-457200">
              <a:lnSpc>
                <a:spcPct val="100000"/>
              </a:lnSpc>
              <a:spcBef>
                <a:spcPts val="780"/>
              </a:spcBef>
              <a:buFont typeface="Arial" panose="020B0604020202020204" pitchFamily="34" charset="0"/>
              <a:buChar char="•"/>
            </a:pPr>
            <a:r>
              <a:rPr lang="en-US" sz="2600" spc="-30" dirty="0">
                <a:solidFill>
                  <a:srgbClr val="231F20"/>
                </a:solidFill>
                <a:latin typeface="Myriad Pro"/>
                <a:cs typeface="Myriad Pro"/>
              </a:rPr>
              <a:t>Butterflies</a:t>
            </a:r>
          </a:p>
          <a:p>
            <a:pPr marL="469900" indent="-457200">
              <a:lnSpc>
                <a:spcPct val="100000"/>
              </a:lnSpc>
              <a:spcBef>
                <a:spcPts val="780"/>
              </a:spcBef>
              <a:buFont typeface="Arial" panose="020B0604020202020204" pitchFamily="34" charset="0"/>
              <a:buChar char="•"/>
            </a:pPr>
            <a:r>
              <a:rPr lang="en-US" sz="2600" spc="-30" dirty="0">
                <a:solidFill>
                  <a:srgbClr val="231F20"/>
                </a:solidFill>
                <a:latin typeface="Myriad Pro"/>
                <a:cs typeface="Myriad Pro"/>
              </a:rPr>
              <a:t>Snakes</a:t>
            </a:r>
          </a:p>
          <a:p>
            <a:pPr marL="469900" indent="-457200">
              <a:lnSpc>
                <a:spcPct val="100000"/>
              </a:lnSpc>
              <a:spcBef>
                <a:spcPts val="780"/>
              </a:spcBef>
              <a:buFont typeface="Arial" panose="020B0604020202020204" pitchFamily="34" charset="0"/>
              <a:buChar char="•"/>
            </a:pPr>
            <a:r>
              <a:rPr lang="en-US" sz="2600" spc="-30" dirty="0">
                <a:solidFill>
                  <a:srgbClr val="231F20"/>
                </a:solidFill>
                <a:latin typeface="Myriad Pro"/>
                <a:cs typeface="Myriad Pro"/>
              </a:rPr>
              <a:t>Rocks and Minerals</a:t>
            </a:r>
          </a:p>
          <a:p>
            <a:pPr marL="469900" indent="-457200">
              <a:lnSpc>
                <a:spcPct val="100000"/>
              </a:lnSpc>
              <a:spcBef>
                <a:spcPts val="780"/>
              </a:spcBef>
              <a:buFont typeface="Arial" panose="020B0604020202020204" pitchFamily="34" charset="0"/>
              <a:buChar char="•"/>
            </a:pPr>
            <a:r>
              <a:rPr lang="en-US" sz="2600" spc="-30" dirty="0">
                <a:solidFill>
                  <a:srgbClr val="231F20"/>
                </a:solidFill>
                <a:latin typeface="Myriad Pro"/>
                <a:cs typeface="Myriad Pro"/>
              </a:rPr>
              <a:t>Animal Skulls</a:t>
            </a:r>
          </a:p>
          <a:p>
            <a:pPr marL="12700">
              <a:lnSpc>
                <a:spcPct val="100000"/>
              </a:lnSpc>
              <a:spcBef>
                <a:spcPts val="780"/>
              </a:spcBef>
            </a:pPr>
            <a:endParaRPr lang="en-US" sz="2600" spc="-30" dirty="0">
              <a:solidFill>
                <a:srgbClr val="231F20"/>
              </a:solidFill>
              <a:latin typeface="Myriad Pro"/>
              <a:cs typeface="Myriad Pro"/>
            </a:endParaRPr>
          </a:p>
          <a:p>
            <a:pPr marL="469900" indent="-457200">
              <a:lnSpc>
                <a:spcPct val="100000"/>
              </a:lnSpc>
              <a:spcBef>
                <a:spcPts val="780"/>
              </a:spcBef>
              <a:buFont typeface="Arial" panose="020B0604020202020204" pitchFamily="34" charset="0"/>
              <a:buChar char="•"/>
            </a:pPr>
            <a:endParaRPr lang="en-US" sz="2600" spc="-30" dirty="0">
              <a:solidFill>
                <a:srgbClr val="231F20"/>
              </a:solidFill>
              <a:latin typeface="Myriad Pro"/>
              <a:cs typeface="Myriad Pro"/>
            </a:endParaRPr>
          </a:p>
          <a:p>
            <a:pPr marL="469900" indent="-457200">
              <a:lnSpc>
                <a:spcPct val="100000"/>
              </a:lnSpc>
              <a:spcBef>
                <a:spcPts val="780"/>
              </a:spcBef>
              <a:buFont typeface="Arial" panose="020B0604020202020204" pitchFamily="34" charset="0"/>
              <a:buChar char="•"/>
            </a:pPr>
            <a:r>
              <a:rPr lang="en-US" sz="2600" spc="-30" dirty="0">
                <a:solidFill>
                  <a:srgbClr val="231F20"/>
                </a:solidFill>
                <a:latin typeface="Myriad Pro"/>
                <a:cs typeface="Myriad Pro"/>
              </a:rPr>
              <a:t>Dinosaur Clues and Traces*</a:t>
            </a:r>
          </a:p>
          <a:p>
            <a:pPr marL="469900" indent="-457200">
              <a:lnSpc>
                <a:spcPct val="100000"/>
              </a:lnSpc>
              <a:spcBef>
                <a:spcPts val="780"/>
              </a:spcBef>
              <a:buFont typeface="Arial" panose="020B0604020202020204" pitchFamily="34" charset="0"/>
              <a:buChar char="•"/>
            </a:pPr>
            <a:r>
              <a:rPr lang="en-US" sz="2600" spc="-30" dirty="0">
                <a:solidFill>
                  <a:srgbClr val="231F20"/>
                </a:solidFill>
                <a:latin typeface="Myriad Pro"/>
                <a:cs typeface="Myriad Pro"/>
              </a:rPr>
              <a:t>Dinosaur and Ancient Teeth</a:t>
            </a:r>
          </a:p>
          <a:p>
            <a:pPr marL="469900" indent="-457200">
              <a:lnSpc>
                <a:spcPct val="100000"/>
              </a:lnSpc>
              <a:spcBef>
                <a:spcPts val="780"/>
              </a:spcBef>
              <a:buFont typeface="Arial" panose="020B0604020202020204" pitchFamily="34" charset="0"/>
              <a:buChar char="•"/>
            </a:pPr>
            <a:r>
              <a:rPr lang="en-US" sz="2600" spc="-30" dirty="0">
                <a:solidFill>
                  <a:srgbClr val="231F20"/>
                </a:solidFill>
                <a:latin typeface="Myriad Pro"/>
                <a:cs typeface="Myriad Pro"/>
              </a:rPr>
              <a:t>Dinosaur Diversity</a:t>
            </a:r>
          </a:p>
          <a:p>
            <a:pPr marL="469900" indent="-457200">
              <a:lnSpc>
                <a:spcPct val="100000"/>
              </a:lnSpc>
              <a:spcBef>
                <a:spcPts val="780"/>
              </a:spcBef>
              <a:buFont typeface="Arial" panose="020B0604020202020204" pitchFamily="34" charset="0"/>
              <a:buChar char="•"/>
            </a:pPr>
            <a:r>
              <a:rPr lang="en-US" sz="2600" spc="-30" dirty="0">
                <a:solidFill>
                  <a:srgbClr val="231F20"/>
                </a:solidFill>
                <a:latin typeface="Myriad Pro"/>
                <a:cs typeface="Myriad Pro"/>
              </a:rPr>
              <a:t>Fossil Mammals</a:t>
            </a:r>
          </a:p>
          <a:p>
            <a:pPr marL="12700">
              <a:lnSpc>
                <a:spcPct val="100000"/>
              </a:lnSpc>
              <a:spcBef>
                <a:spcPts val="780"/>
              </a:spcBef>
            </a:pPr>
            <a:endParaRPr lang="en-US" sz="2600" spc="-30" dirty="0">
              <a:solidFill>
                <a:srgbClr val="231F20"/>
              </a:solidFill>
              <a:latin typeface="Myriad Pro"/>
              <a:cs typeface="Myriad Pro"/>
            </a:endParaRPr>
          </a:p>
          <a:p>
            <a:pPr marL="12700">
              <a:lnSpc>
                <a:spcPct val="100000"/>
              </a:lnSpc>
              <a:spcBef>
                <a:spcPts val="780"/>
              </a:spcBef>
            </a:pPr>
            <a:endParaRPr sz="2600" dirty="0">
              <a:latin typeface="Myriad Pro"/>
              <a:cs typeface="Myriad Pro"/>
            </a:endParaRPr>
          </a:p>
        </p:txBody>
      </p:sp>
      <p:pic>
        <p:nvPicPr>
          <p:cNvPr id="6" name="Picture 5">
            <a:extLst>
              <a:ext uri="{FF2B5EF4-FFF2-40B4-BE49-F238E27FC236}">
                <a16:creationId xmlns:a16="http://schemas.microsoft.com/office/drawing/2014/main" id="{D09D971C-B628-1A43-A5FB-43E99866DE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400" y="6069277"/>
            <a:ext cx="2773059" cy="591314"/>
          </a:xfrm>
          <a:prstGeom prst="rect">
            <a:avLst/>
          </a:prstGeom>
        </p:spPr>
      </p:pic>
      <p:pic>
        <p:nvPicPr>
          <p:cNvPr id="10" name="Picture 9">
            <a:extLst>
              <a:ext uri="{FF2B5EF4-FFF2-40B4-BE49-F238E27FC236}">
                <a16:creationId xmlns:a16="http://schemas.microsoft.com/office/drawing/2014/main" id="{C8EF417A-A4CC-B547-81FC-A223E65CB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72599">
            <a:off x="324723" y="434249"/>
            <a:ext cx="4085631" cy="2723754"/>
          </a:xfrm>
          <a:prstGeom prst="rect">
            <a:avLst/>
          </a:prstGeom>
        </p:spPr>
      </p:pic>
      <p:pic>
        <p:nvPicPr>
          <p:cNvPr id="14" name="Picture 13">
            <a:extLst>
              <a:ext uri="{FF2B5EF4-FFF2-40B4-BE49-F238E27FC236}">
                <a16:creationId xmlns:a16="http://schemas.microsoft.com/office/drawing/2014/main" id="{828B0053-35CF-4943-B9C8-680ED7C7DF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37275">
            <a:off x="312136" y="3617274"/>
            <a:ext cx="4110802" cy="2740535"/>
          </a:xfrm>
          <a:prstGeom prst="rect">
            <a:avLst/>
          </a:prstGeom>
        </p:spPr>
      </p:pic>
      <p:sp>
        <p:nvSpPr>
          <p:cNvPr id="5" name="TextBox 4">
            <a:extLst>
              <a:ext uri="{FF2B5EF4-FFF2-40B4-BE49-F238E27FC236}">
                <a16:creationId xmlns:a16="http://schemas.microsoft.com/office/drawing/2014/main" id="{1B650663-B6CC-4F18-A9B6-3F179DFB8BAC}"/>
              </a:ext>
            </a:extLst>
          </p:cNvPr>
          <p:cNvSpPr txBox="1"/>
          <p:nvPr/>
        </p:nvSpPr>
        <p:spPr>
          <a:xfrm>
            <a:off x="5067300" y="5878463"/>
            <a:ext cx="3886200" cy="646331"/>
          </a:xfrm>
          <a:prstGeom prst="rect">
            <a:avLst/>
          </a:prstGeom>
          <a:noFill/>
        </p:spPr>
        <p:txBody>
          <a:bodyPr wrap="square" rtlCol="0">
            <a:spAutoFit/>
          </a:bodyPr>
          <a:lstStyle/>
          <a:p>
            <a:r>
              <a:rPr lang="en-US" sz="1800" spc="-30" dirty="0">
                <a:solidFill>
                  <a:srgbClr val="231F20"/>
                </a:solidFill>
                <a:latin typeface="Myriad Pro"/>
                <a:cs typeface="Myriad Pro"/>
              </a:rPr>
              <a:t>* Available to pilot in January</a:t>
            </a:r>
          </a:p>
          <a:p>
            <a:endParaRPr lang="en-US" dirty="0"/>
          </a:p>
        </p:txBody>
      </p:sp>
    </p:spTree>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7627</TotalTime>
  <Words>566</Words>
  <Application>Microsoft Office PowerPoint</Application>
  <PresentationFormat>Widescreen</PresentationFormat>
  <Paragraphs>54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Calibri</vt:lpstr>
      <vt:lpstr>Myriad Pro</vt:lpstr>
      <vt:lpstr>Myriad Pro Black</vt:lpstr>
      <vt:lpstr>Office Theme</vt:lpstr>
      <vt:lpstr>PowerPoint Presentation</vt:lpstr>
      <vt:lpstr>PowerPoint Presentation</vt:lpstr>
      <vt:lpstr>PowerPoint Presentation</vt:lpstr>
      <vt:lpstr>WHAT’S INSIDE?</vt:lpstr>
      <vt:lpstr>CURRICULUM DETAILS</vt:lpstr>
      <vt:lpstr>PowerPoint Presentation</vt:lpstr>
      <vt:lpstr>KIT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BSB_ELO Opportunity Innovation Network.indd</dc:title>
  <dc:creator>scorey</dc:creator>
  <cp:lastModifiedBy>Jennifer Jones</cp:lastModifiedBy>
  <cp:revision>21</cp:revision>
  <cp:lastPrinted>2020-11-12T20:07:14Z</cp:lastPrinted>
  <dcterms:created xsi:type="dcterms:W3CDTF">2020-08-20T23:50:11Z</dcterms:created>
  <dcterms:modified xsi:type="dcterms:W3CDTF">2021-07-25T01:15:49Z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2020-08-20T00:00:00Z</vt:filetime>
  </property>
  <property fmtid="{D5CDD505-2E9C-101B-9397-08002B2CF9AE}" pid="3" name="Creator">
    <vt:lpwstr>PScript5.dll Version 5.2.2</vt:lpwstr>
  </property>
  <property fmtid="{D5CDD505-2E9C-101B-9397-08002B2CF9AE}" pid="4" name="LastSaved">
    <vt:filetime>2020-08-20T00:00:00Z</vt:filetime>
  </property>
</Properties>
</file>